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62" r:id="rId1"/>
  </p:sldMasterIdLst>
  <p:notesMasterIdLst>
    <p:notesMasterId r:id="rId9"/>
  </p:notesMasterIdLst>
  <p:sldIdLst>
    <p:sldId id="256" r:id="rId2"/>
    <p:sldId id="262" r:id="rId3"/>
    <p:sldId id="261" r:id="rId4"/>
    <p:sldId id="260" r:id="rId5"/>
    <p:sldId id="264" r:id="rId6"/>
    <p:sldId id="266" r:id="rId7"/>
    <p:sldId id="267" r:id="rId8"/>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41E2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B514B59-8DD6-CA37-4E33-302B8F79C520}" v="658" dt="2020-07-29T03:53:26.508"/>
    <p1510:client id="{6AFC47F4-750F-45C1-ACF7-E92EDD549AC5}" v="2" dt="2020-07-29T03:56:02.717"/>
    <p1510:client id="{746DEE7C-79EF-0DFE-FB72-28A3C1AA294B}" v="28" dt="2020-07-29T04:00:47.466"/>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9972" autoAdjust="0"/>
    <p:restoredTop sz="94249" autoAdjust="0"/>
  </p:normalViewPr>
  <p:slideViewPr>
    <p:cSldViewPr snapToGrid="0">
      <p:cViewPr>
        <p:scale>
          <a:sx n="80" d="100"/>
          <a:sy n="80" d="100"/>
        </p:scale>
        <p:origin x="1506" y="69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notesMaster" Target="notesMasters/notesMaster1.xml"/><Relationship Id="rId14" Type="http://schemas.microsoft.com/office/2015/10/relationships/revisionInfo" Target="revisionInfo.xml"/></Relationships>
</file>

<file path=ppt/media/image1.jpeg>
</file>

<file path=ppt/media/image2.png>
</file>

<file path=ppt/media/image3.png>
</file>

<file path=ppt/media/image4.png>
</file>

<file path=ppt/media/image5.png>
</file>

<file path=ppt/media/image6.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24839F4-FE2F-467F-AF74-44C92EFB2802}" type="datetimeFigureOut">
              <a:rPr lang="en-US" smtClean="0"/>
              <a:t>7/29/2020</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4E241EA-12A3-48AC-AD3D-6078F9FD6B95}" type="slidenum">
              <a:rPr lang="en-US" smtClean="0"/>
              <a:t>‹#›</a:t>
            </a:fld>
            <a:endParaRPr lang="en-US" dirty="0"/>
          </a:p>
        </p:txBody>
      </p:sp>
    </p:spTree>
    <p:extLst>
      <p:ext uri="{BB962C8B-B14F-4D97-AF65-F5344CB8AC3E}">
        <p14:creationId xmlns:p14="http://schemas.microsoft.com/office/powerpoint/2010/main" val="419004051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fontAlgn="ctr"/>
            <a:endParaRPr lang="en-US" sz="1200" b="0" i="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14E241EA-12A3-48AC-AD3D-6078F9FD6B95}" type="slidenum">
              <a:rPr lang="en-US" smtClean="0"/>
              <a:t>1</a:t>
            </a:fld>
            <a:endParaRPr lang="en-US" dirty="0"/>
          </a:p>
        </p:txBody>
      </p:sp>
    </p:spTree>
    <p:extLst>
      <p:ext uri="{BB962C8B-B14F-4D97-AF65-F5344CB8AC3E}">
        <p14:creationId xmlns:p14="http://schemas.microsoft.com/office/powerpoint/2010/main" val="417206222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4E241EA-12A3-48AC-AD3D-6078F9FD6B95}" type="slidenum">
              <a:rPr lang="en-US" smtClean="0"/>
              <a:t>2</a:t>
            </a:fld>
            <a:endParaRPr lang="en-US" dirty="0"/>
          </a:p>
        </p:txBody>
      </p:sp>
    </p:spTree>
    <p:extLst>
      <p:ext uri="{BB962C8B-B14F-4D97-AF65-F5344CB8AC3E}">
        <p14:creationId xmlns:p14="http://schemas.microsoft.com/office/powerpoint/2010/main" val="37365815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grpSp>
        <p:nvGrpSpPr>
          <p:cNvPr id="89" name="Group 88"/>
          <p:cNvGrpSpPr/>
          <p:nvPr/>
        </p:nvGrpSpPr>
        <p:grpSpPr>
          <a:xfrm>
            <a:off x="-329674" y="-59376"/>
            <a:ext cx="12515851" cy="6923798"/>
            <a:chOff x="-329674" y="-51881"/>
            <a:chExt cx="12515851" cy="6923798"/>
          </a:xfrm>
        </p:grpSpPr>
        <p:sp>
          <p:nvSpPr>
            <p:cNvPr id="90" name="Freeform 5"/>
            <p:cNvSpPr/>
            <p:nvPr/>
          </p:nvSpPr>
          <p:spPr bwMode="auto">
            <a:xfrm>
              <a:off x="-329674" y="1298404"/>
              <a:ext cx="9702800" cy="5573512"/>
            </a:xfrm>
            <a:custGeom>
              <a:avLst/>
              <a:gdLst/>
              <a:ahLst/>
              <a:cxnLst/>
              <a:rect l="0" t="0" r="r" b="b"/>
              <a:pathLst>
                <a:path w="2038" h="1169">
                  <a:moveTo>
                    <a:pt x="1752" y="1169"/>
                  </a:moveTo>
                  <a:cubicBezTo>
                    <a:pt x="2038" y="928"/>
                    <a:pt x="1673" y="513"/>
                    <a:pt x="1487" y="334"/>
                  </a:cubicBezTo>
                  <a:cubicBezTo>
                    <a:pt x="1316" y="170"/>
                    <a:pt x="1099" y="43"/>
                    <a:pt x="860" y="22"/>
                  </a:cubicBezTo>
                  <a:cubicBezTo>
                    <a:pt x="621" y="0"/>
                    <a:pt x="341" y="128"/>
                    <a:pt x="199" y="318"/>
                  </a:cubicBezTo>
                  <a:cubicBezTo>
                    <a:pt x="0" y="586"/>
                    <a:pt x="184" y="965"/>
                    <a:pt x="399" y="1165"/>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1" name="Freeform 6"/>
            <p:cNvSpPr/>
            <p:nvPr/>
          </p:nvSpPr>
          <p:spPr bwMode="auto">
            <a:xfrm>
              <a:off x="670451" y="2018236"/>
              <a:ext cx="7373938" cy="4848892"/>
            </a:xfrm>
            <a:custGeom>
              <a:avLst/>
              <a:gdLst/>
              <a:ahLst/>
              <a:cxnLst/>
              <a:rect l="0" t="0" r="r" b="b"/>
              <a:pathLst>
                <a:path w="1549" h="1017">
                  <a:moveTo>
                    <a:pt x="1025" y="1016"/>
                  </a:moveTo>
                  <a:cubicBezTo>
                    <a:pt x="1223" y="971"/>
                    <a:pt x="1549" y="857"/>
                    <a:pt x="1443" y="592"/>
                  </a:cubicBezTo>
                  <a:cubicBezTo>
                    <a:pt x="1344" y="344"/>
                    <a:pt x="1041" y="111"/>
                    <a:pt x="782" y="53"/>
                  </a:cubicBezTo>
                  <a:cubicBezTo>
                    <a:pt x="545" y="0"/>
                    <a:pt x="275" y="117"/>
                    <a:pt x="150" y="329"/>
                  </a:cubicBezTo>
                  <a:cubicBezTo>
                    <a:pt x="0" y="584"/>
                    <a:pt x="243" y="911"/>
                    <a:pt x="477" y="1017"/>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2" name="Freeform 7"/>
            <p:cNvSpPr/>
            <p:nvPr/>
          </p:nvSpPr>
          <p:spPr bwMode="auto">
            <a:xfrm>
              <a:off x="251351" y="1788400"/>
              <a:ext cx="8035925" cy="5083516"/>
            </a:xfrm>
            <a:custGeom>
              <a:avLst/>
              <a:gdLst/>
              <a:ahLst/>
              <a:cxnLst/>
              <a:rect l="0" t="0" r="r" b="b"/>
              <a:pathLst>
                <a:path w="1688" h="1066">
                  <a:moveTo>
                    <a:pt x="1302" y="1066"/>
                  </a:moveTo>
                  <a:cubicBezTo>
                    <a:pt x="1416" y="1024"/>
                    <a:pt x="1551" y="962"/>
                    <a:pt x="1613" y="850"/>
                  </a:cubicBezTo>
                  <a:cubicBezTo>
                    <a:pt x="1688" y="715"/>
                    <a:pt x="1606" y="575"/>
                    <a:pt x="1517" y="471"/>
                  </a:cubicBezTo>
                  <a:cubicBezTo>
                    <a:pt x="1336" y="258"/>
                    <a:pt x="1084" y="62"/>
                    <a:pt x="798" y="28"/>
                  </a:cubicBezTo>
                  <a:cubicBezTo>
                    <a:pt x="559" y="0"/>
                    <a:pt x="317" y="138"/>
                    <a:pt x="181" y="333"/>
                  </a:cubicBezTo>
                  <a:cubicBezTo>
                    <a:pt x="0" y="592"/>
                    <a:pt x="191" y="907"/>
                    <a:pt x="420" y="1066"/>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93" name="Freeform 8"/>
            <p:cNvSpPr/>
            <p:nvPr/>
          </p:nvSpPr>
          <p:spPr bwMode="auto">
            <a:xfrm>
              <a:off x="-1061" y="549842"/>
              <a:ext cx="10334625" cy="6322075"/>
            </a:xfrm>
            <a:custGeom>
              <a:avLst/>
              <a:gdLst/>
              <a:ahLst/>
              <a:cxnLst/>
              <a:rect l="0" t="0" r="r" b="b"/>
              <a:pathLst>
                <a:path w="2171" h="1326">
                  <a:moveTo>
                    <a:pt x="1873" y="1326"/>
                  </a:moveTo>
                  <a:cubicBezTo>
                    <a:pt x="2171" y="1045"/>
                    <a:pt x="1825" y="678"/>
                    <a:pt x="1609" y="473"/>
                  </a:cubicBezTo>
                  <a:cubicBezTo>
                    <a:pt x="1406" y="281"/>
                    <a:pt x="1159" y="116"/>
                    <a:pt x="880" y="63"/>
                  </a:cubicBezTo>
                  <a:cubicBezTo>
                    <a:pt x="545" y="0"/>
                    <a:pt x="214" y="161"/>
                    <a:pt x="0" y="423"/>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4" name="Freeform 9"/>
            <p:cNvSpPr/>
            <p:nvPr/>
          </p:nvSpPr>
          <p:spPr bwMode="auto">
            <a:xfrm>
              <a:off x="3701" y="6186246"/>
              <a:ext cx="504825" cy="681527"/>
            </a:xfrm>
            <a:custGeom>
              <a:avLst/>
              <a:gdLst/>
              <a:ahLst/>
              <a:cxnLst/>
              <a:rect l="0" t="0" r="r" b="b"/>
              <a:pathLst>
                <a:path w="106" h="143">
                  <a:moveTo>
                    <a:pt x="0" y="0"/>
                  </a:moveTo>
                  <a:cubicBezTo>
                    <a:pt x="35" y="54"/>
                    <a:pt x="70" y="101"/>
                    <a:pt x="106" y="143"/>
                  </a:cubicBezTo>
                </a:path>
              </a:pathLst>
            </a:custGeom>
            <a:noFill/>
            <a:ln w="4763"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5" name="Freeform 10"/>
            <p:cNvSpPr/>
            <p:nvPr/>
          </p:nvSpPr>
          <p:spPr bwMode="auto">
            <a:xfrm>
              <a:off x="-1061" y="-51881"/>
              <a:ext cx="11091863" cy="6923796"/>
            </a:xfrm>
            <a:custGeom>
              <a:avLst/>
              <a:gdLst/>
              <a:ahLst/>
              <a:cxnLst/>
              <a:rect l="0" t="0" r="r" b="b"/>
              <a:pathLst>
                <a:path w="2330" h="1452">
                  <a:moveTo>
                    <a:pt x="2046" y="1452"/>
                  </a:moveTo>
                  <a:cubicBezTo>
                    <a:pt x="2330" y="1153"/>
                    <a:pt x="2049" y="821"/>
                    <a:pt x="1813" y="601"/>
                  </a:cubicBezTo>
                  <a:cubicBezTo>
                    <a:pt x="1569" y="375"/>
                    <a:pt x="1282" y="179"/>
                    <a:pt x="956" y="97"/>
                  </a:cubicBezTo>
                  <a:cubicBezTo>
                    <a:pt x="572" y="0"/>
                    <a:pt x="292" y="101"/>
                    <a:pt x="0" y="366"/>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6" name="Freeform 11"/>
            <p:cNvSpPr/>
            <p:nvPr/>
          </p:nvSpPr>
          <p:spPr bwMode="auto">
            <a:xfrm>
              <a:off x="5426601" y="5579"/>
              <a:ext cx="5788025" cy="6847184"/>
            </a:xfrm>
            <a:custGeom>
              <a:avLst/>
              <a:gdLst/>
              <a:ahLst/>
              <a:cxnLst/>
              <a:rect l="0" t="0" r="r" b="b"/>
              <a:pathLst>
                <a:path w="1216" h="1436">
                  <a:moveTo>
                    <a:pt x="1094" y="1436"/>
                  </a:moveTo>
                  <a:cubicBezTo>
                    <a:pt x="1216" y="1114"/>
                    <a:pt x="904" y="770"/>
                    <a:pt x="709" y="551"/>
                  </a:cubicBezTo>
                  <a:cubicBezTo>
                    <a:pt x="509" y="327"/>
                    <a:pt x="274" y="127"/>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7" name="Freeform 12"/>
            <p:cNvSpPr/>
            <p:nvPr/>
          </p:nvSpPr>
          <p:spPr bwMode="auto">
            <a:xfrm>
              <a:off x="-1061" y="5579"/>
              <a:ext cx="1057275" cy="614491"/>
            </a:xfrm>
            <a:custGeom>
              <a:avLst/>
              <a:gdLst/>
              <a:ahLst/>
              <a:cxnLst/>
              <a:rect l="0" t="0" r="r" b="b"/>
              <a:pathLst>
                <a:path w="222" h="129">
                  <a:moveTo>
                    <a:pt x="222" y="0"/>
                  </a:moveTo>
                  <a:cubicBezTo>
                    <a:pt x="152" y="35"/>
                    <a:pt x="76" y="78"/>
                    <a:pt x="0" y="129"/>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8" name="Freeform 13"/>
            <p:cNvSpPr/>
            <p:nvPr/>
          </p:nvSpPr>
          <p:spPr bwMode="auto">
            <a:xfrm>
              <a:off x="5821889" y="5579"/>
              <a:ext cx="5588000" cy="6866337"/>
            </a:xfrm>
            <a:custGeom>
              <a:avLst/>
              <a:gdLst/>
              <a:ahLst/>
              <a:cxnLst/>
              <a:rect l="0" t="0" r="r" b="b"/>
              <a:pathLst>
                <a:path w="1174" h="1440">
                  <a:moveTo>
                    <a:pt x="1067" y="1440"/>
                  </a:moveTo>
                  <a:cubicBezTo>
                    <a:pt x="1174" y="1124"/>
                    <a:pt x="887" y="797"/>
                    <a:pt x="698" y="577"/>
                  </a:cubicBezTo>
                  <a:cubicBezTo>
                    <a:pt x="500" y="348"/>
                    <a:pt x="270" y="141"/>
                    <a:pt x="0"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99" name="Freeform 14"/>
            <p:cNvSpPr/>
            <p:nvPr/>
          </p:nvSpPr>
          <p:spPr bwMode="auto">
            <a:xfrm>
              <a:off x="3701" y="790"/>
              <a:ext cx="595313" cy="352734"/>
            </a:xfrm>
            <a:custGeom>
              <a:avLst/>
              <a:gdLst/>
              <a:ahLst/>
              <a:cxnLst/>
              <a:rect l="0" t="0" r="r" b="b"/>
              <a:pathLst>
                <a:path w="125" h="74">
                  <a:moveTo>
                    <a:pt x="125" y="0"/>
                  </a:moveTo>
                  <a:cubicBezTo>
                    <a:pt x="85" y="22"/>
                    <a:pt x="43" y="47"/>
                    <a:pt x="0" y="74"/>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100" name="Freeform 15"/>
            <p:cNvSpPr/>
            <p:nvPr/>
          </p:nvSpPr>
          <p:spPr bwMode="auto">
            <a:xfrm>
              <a:off x="6012389" y="5579"/>
              <a:ext cx="5497513" cy="6866337"/>
            </a:xfrm>
            <a:custGeom>
              <a:avLst/>
              <a:gdLst/>
              <a:ahLst/>
              <a:cxnLst/>
              <a:rect l="0" t="0" r="r" b="b"/>
              <a:pathLst>
                <a:path w="1155" h="1440">
                  <a:moveTo>
                    <a:pt x="1056" y="1440"/>
                  </a:moveTo>
                  <a:cubicBezTo>
                    <a:pt x="1155" y="1123"/>
                    <a:pt x="875" y="801"/>
                    <a:pt x="686" y="580"/>
                  </a:cubicBezTo>
                  <a:cubicBezTo>
                    <a:pt x="491" y="352"/>
                    <a:pt x="264" y="145"/>
                    <a:pt x="0" y="0"/>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101" name="Freeform 16"/>
            <p:cNvSpPr/>
            <p:nvPr/>
          </p:nvSpPr>
          <p:spPr bwMode="auto">
            <a:xfrm>
              <a:off x="-1061" y="5579"/>
              <a:ext cx="357188" cy="213875"/>
            </a:xfrm>
            <a:custGeom>
              <a:avLst/>
              <a:gdLst/>
              <a:ahLst/>
              <a:cxnLst/>
              <a:rect l="0" t="0" r="r" b="b"/>
              <a:pathLst>
                <a:path w="75" h="45">
                  <a:moveTo>
                    <a:pt x="75" y="0"/>
                  </a:moveTo>
                  <a:cubicBezTo>
                    <a:pt x="50" y="14"/>
                    <a:pt x="25" y="29"/>
                    <a:pt x="0" y="45"/>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102" name="Freeform 17"/>
            <p:cNvSpPr/>
            <p:nvPr/>
          </p:nvSpPr>
          <p:spPr bwMode="auto">
            <a:xfrm>
              <a:off x="6210826" y="790"/>
              <a:ext cx="5522913" cy="6871126"/>
            </a:xfrm>
            <a:custGeom>
              <a:avLst/>
              <a:gdLst/>
              <a:ahLst/>
              <a:cxnLst/>
              <a:rect l="0" t="0" r="r" b="b"/>
              <a:pathLst>
                <a:path w="1160" h="1441">
                  <a:moveTo>
                    <a:pt x="1053" y="1441"/>
                  </a:moveTo>
                  <a:cubicBezTo>
                    <a:pt x="1160" y="1129"/>
                    <a:pt x="892" y="817"/>
                    <a:pt x="705" y="599"/>
                  </a:cubicBezTo>
                  <a:cubicBezTo>
                    <a:pt x="503" y="365"/>
                    <a:pt x="270" y="152"/>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03" name="Freeform 18"/>
            <p:cNvSpPr/>
            <p:nvPr/>
          </p:nvSpPr>
          <p:spPr bwMode="auto">
            <a:xfrm>
              <a:off x="6463239" y="5579"/>
              <a:ext cx="5413375" cy="6866337"/>
            </a:xfrm>
            <a:custGeom>
              <a:avLst/>
              <a:gdLst/>
              <a:ahLst/>
              <a:cxnLst/>
              <a:rect l="0" t="0" r="r" b="b"/>
              <a:pathLst>
                <a:path w="1137" h="1440">
                  <a:moveTo>
                    <a:pt x="1040" y="1440"/>
                  </a:moveTo>
                  <a:cubicBezTo>
                    <a:pt x="1137" y="1131"/>
                    <a:pt x="883" y="828"/>
                    <a:pt x="698" y="611"/>
                  </a:cubicBezTo>
                  <a:cubicBezTo>
                    <a:pt x="498" y="375"/>
                    <a:pt x="268" y="159"/>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04" name="Freeform 19"/>
            <p:cNvSpPr/>
            <p:nvPr/>
          </p:nvSpPr>
          <p:spPr bwMode="auto">
            <a:xfrm>
              <a:off x="6877576" y="5579"/>
              <a:ext cx="5037138" cy="6861550"/>
            </a:xfrm>
            <a:custGeom>
              <a:avLst/>
              <a:gdLst/>
              <a:ahLst/>
              <a:cxnLst/>
              <a:rect l="0" t="0" r="r" b="b"/>
              <a:pathLst>
                <a:path w="1058" h="1439">
                  <a:moveTo>
                    <a:pt x="1011" y="1439"/>
                  </a:moveTo>
                  <a:cubicBezTo>
                    <a:pt x="1058" y="1131"/>
                    <a:pt x="825" y="841"/>
                    <a:pt x="648" y="617"/>
                  </a:cubicBezTo>
                  <a:cubicBezTo>
                    <a:pt x="462" y="383"/>
                    <a:pt x="248" y="16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05" name="Freeform 20"/>
            <p:cNvSpPr/>
            <p:nvPr/>
          </p:nvSpPr>
          <p:spPr bwMode="auto">
            <a:xfrm>
              <a:off x="8768289" y="5579"/>
              <a:ext cx="3417888" cy="2742066"/>
            </a:xfrm>
            <a:custGeom>
              <a:avLst/>
              <a:gdLst/>
              <a:ahLst/>
              <a:cxnLst/>
              <a:rect l="0" t="0" r="r" b="b"/>
              <a:pathLst>
                <a:path w="718" h="575">
                  <a:moveTo>
                    <a:pt x="718" y="575"/>
                  </a:moveTo>
                  <a:cubicBezTo>
                    <a:pt x="500" y="360"/>
                    <a:pt x="260" y="163"/>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06" name="Freeform 21"/>
            <p:cNvSpPr/>
            <p:nvPr/>
          </p:nvSpPr>
          <p:spPr bwMode="auto">
            <a:xfrm>
              <a:off x="9235014" y="10367"/>
              <a:ext cx="2951163" cy="2555325"/>
            </a:xfrm>
            <a:custGeom>
              <a:avLst/>
              <a:gdLst/>
              <a:ahLst/>
              <a:cxnLst/>
              <a:rect l="0" t="0" r="r" b="b"/>
              <a:pathLst>
                <a:path w="620" h="536">
                  <a:moveTo>
                    <a:pt x="620" y="536"/>
                  </a:moveTo>
                  <a:cubicBezTo>
                    <a:pt x="404" y="314"/>
                    <a:pt x="196" y="13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07" name="Freeform 22"/>
            <p:cNvSpPr/>
            <p:nvPr/>
          </p:nvSpPr>
          <p:spPr bwMode="auto">
            <a:xfrm>
              <a:off x="10020826" y="5579"/>
              <a:ext cx="2165350" cy="1358265"/>
            </a:xfrm>
            <a:custGeom>
              <a:avLst/>
              <a:gdLst/>
              <a:ahLst/>
              <a:cxnLst/>
              <a:rect l="0" t="0" r="r" b="b"/>
              <a:pathLst>
                <a:path w="455" h="285">
                  <a:moveTo>
                    <a:pt x="0" y="0"/>
                  </a:moveTo>
                  <a:cubicBezTo>
                    <a:pt x="153" y="85"/>
                    <a:pt x="308" y="180"/>
                    <a:pt x="455" y="285"/>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108" name="Freeform 23"/>
            <p:cNvSpPr/>
            <p:nvPr/>
          </p:nvSpPr>
          <p:spPr bwMode="auto">
            <a:xfrm>
              <a:off x="11290826" y="5579"/>
              <a:ext cx="895350" cy="534687"/>
            </a:xfrm>
            <a:custGeom>
              <a:avLst/>
              <a:gdLst/>
              <a:ahLst/>
              <a:cxnLst/>
              <a:rect l="0" t="0" r="r" b="b"/>
              <a:pathLst>
                <a:path w="188" h="112">
                  <a:moveTo>
                    <a:pt x="0" y="0"/>
                  </a:moveTo>
                  <a:cubicBezTo>
                    <a:pt x="63" y="36"/>
                    <a:pt x="126" y="73"/>
                    <a:pt x="188" y="112"/>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grpSp>
      <p:grpSp>
        <p:nvGrpSpPr>
          <p:cNvPr id="9" name="Group 8"/>
          <p:cNvGrpSpPr/>
          <p:nvPr/>
        </p:nvGrpSpPr>
        <p:grpSpPr>
          <a:xfrm>
            <a:off x="1669293" y="1186483"/>
            <a:ext cx="8848345" cy="4477933"/>
            <a:chOff x="1669293" y="1186483"/>
            <a:chExt cx="8848345" cy="4477933"/>
          </a:xfrm>
        </p:grpSpPr>
        <p:sp>
          <p:nvSpPr>
            <p:cNvPr id="39" name="Rectangle 38"/>
            <p:cNvSpPr/>
            <p:nvPr/>
          </p:nvSpPr>
          <p:spPr>
            <a:xfrm>
              <a:off x="1674042" y="1186483"/>
              <a:ext cx="8843596" cy="71618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40" name="Isosceles Triangle 39"/>
            <p:cNvSpPr/>
            <p:nvPr/>
          </p:nvSpPr>
          <p:spPr>
            <a:xfrm rot="10800000">
              <a:off x="5892384" y="5313353"/>
              <a:ext cx="407233" cy="351063"/>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41" name="Rectangle 40"/>
            <p:cNvSpPr/>
            <p:nvPr/>
          </p:nvSpPr>
          <p:spPr>
            <a:xfrm>
              <a:off x="1669293" y="1991156"/>
              <a:ext cx="8845667" cy="3322196"/>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sp>
        <p:nvSpPr>
          <p:cNvPr id="2" name="Title 1"/>
          <p:cNvSpPr>
            <a:spLocks noGrp="1"/>
          </p:cNvSpPr>
          <p:nvPr>
            <p:ph type="ctrTitle"/>
          </p:nvPr>
        </p:nvSpPr>
        <p:spPr>
          <a:xfrm>
            <a:off x="1759236" y="2075504"/>
            <a:ext cx="8679915" cy="1748729"/>
          </a:xfrm>
        </p:spPr>
        <p:txBody>
          <a:bodyPr bIns="0" anchor="b">
            <a:normAutofit/>
          </a:bodyPr>
          <a:lstStyle>
            <a:lvl1pPr algn="ctr">
              <a:lnSpc>
                <a:spcPct val="80000"/>
              </a:lnSpc>
              <a:defRPr sz="5400" spc="-150">
                <a:solidFill>
                  <a:srgbClr val="FFFEFF"/>
                </a:solidFill>
              </a:defRPr>
            </a:lvl1pPr>
          </a:lstStyle>
          <a:p>
            <a:r>
              <a:rPr lang="en-US"/>
              <a:t>Click to edit Master title style</a:t>
            </a:r>
            <a:endParaRPr lang="en-US" dirty="0"/>
          </a:p>
        </p:txBody>
      </p:sp>
      <p:sp>
        <p:nvSpPr>
          <p:cNvPr id="3" name="Subtitle 2"/>
          <p:cNvSpPr>
            <a:spLocks noGrp="1"/>
          </p:cNvSpPr>
          <p:nvPr>
            <p:ph type="subTitle" idx="1"/>
          </p:nvPr>
        </p:nvSpPr>
        <p:spPr>
          <a:xfrm>
            <a:off x="1759237" y="3906266"/>
            <a:ext cx="8673427" cy="1322587"/>
          </a:xfrm>
        </p:spPr>
        <p:txBody>
          <a:bodyPr tIns="0">
            <a:normAutofit/>
          </a:bodyPr>
          <a:lstStyle>
            <a:lvl1pPr marL="0" indent="0" algn="ctr">
              <a:lnSpc>
                <a:spcPct val="100000"/>
              </a:lnSpc>
              <a:buNone/>
              <a:defRPr sz="1800" b="0">
                <a:solidFill>
                  <a:srgbClr val="FFFEFF"/>
                </a:solidFill>
              </a:defRPr>
            </a:lvl1pPr>
            <a:lvl2pPr marL="457200" indent="0" algn="ctr">
              <a:buNone/>
              <a:defRPr sz="18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804672" y="320040"/>
            <a:ext cx="3657600" cy="320040"/>
          </a:xfrm>
        </p:spPr>
        <p:txBody>
          <a:bodyPr vert="horz" lIns="91440" tIns="45720" rIns="91440" bIns="45720" rtlCol="0" anchor="ctr"/>
          <a:lstStyle>
            <a:lvl1pPr>
              <a:defRPr lang="en-US"/>
            </a:lvl1pPr>
          </a:lstStyle>
          <a:p>
            <a:fld id="{96DFF08F-DC6B-4601-B491-B0F83F6DD2DA}" type="datetimeFigureOut">
              <a:rPr lang="en-US" smtClean="0"/>
              <a:t>7/29/2020</a:t>
            </a:fld>
            <a:endParaRPr lang="en-US" dirty="0"/>
          </a:p>
        </p:txBody>
      </p:sp>
      <p:sp>
        <p:nvSpPr>
          <p:cNvPr id="5" name="Footer Placeholder 4"/>
          <p:cNvSpPr>
            <a:spLocks noGrp="1"/>
          </p:cNvSpPr>
          <p:nvPr>
            <p:ph type="ftr" sz="quarter" idx="11"/>
          </p:nvPr>
        </p:nvSpPr>
        <p:spPr>
          <a:xfrm>
            <a:off x="804672" y="6227064"/>
            <a:ext cx="10588752" cy="320040"/>
          </a:xfrm>
        </p:spPr>
        <p:txBody>
          <a:bodyPr/>
          <a:lstStyle>
            <a:lvl1pPr algn="ctr">
              <a:defRPr/>
            </a:lvl1pPr>
          </a:lstStyle>
          <a:p>
            <a:endParaRPr lang="en-US" dirty="0"/>
          </a:p>
        </p:txBody>
      </p:sp>
      <p:sp>
        <p:nvSpPr>
          <p:cNvPr id="6" name="Slide Number Placeholder 5"/>
          <p:cNvSpPr>
            <a:spLocks noGrp="1"/>
          </p:cNvSpPr>
          <p:nvPr>
            <p:ph type="sldNum" sz="quarter" idx="12"/>
          </p:nvPr>
        </p:nvSpPr>
        <p:spPr>
          <a:xfrm>
            <a:off x="10469880" y="320040"/>
            <a:ext cx="914400" cy="320040"/>
          </a:xfrm>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250671509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grpSp>
        <p:nvGrpSpPr>
          <p:cNvPr id="73" name="Group 72"/>
          <p:cNvGrpSpPr/>
          <p:nvPr/>
        </p:nvGrpSpPr>
        <p:grpSpPr>
          <a:xfrm>
            <a:off x="-329674" y="-59376"/>
            <a:ext cx="12515851" cy="6923798"/>
            <a:chOff x="-329674" y="-51881"/>
            <a:chExt cx="12515851" cy="6923798"/>
          </a:xfrm>
        </p:grpSpPr>
        <p:sp>
          <p:nvSpPr>
            <p:cNvPr id="81" name="Freeform 5"/>
            <p:cNvSpPr/>
            <p:nvPr/>
          </p:nvSpPr>
          <p:spPr bwMode="auto">
            <a:xfrm>
              <a:off x="-329674" y="1298404"/>
              <a:ext cx="9702800" cy="5573512"/>
            </a:xfrm>
            <a:custGeom>
              <a:avLst/>
              <a:gdLst/>
              <a:ahLst/>
              <a:cxnLst/>
              <a:rect l="0" t="0" r="r" b="b"/>
              <a:pathLst>
                <a:path w="2038" h="1169">
                  <a:moveTo>
                    <a:pt x="1752" y="1169"/>
                  </a:moveTo>
                  <a:cubicBezTo>
                    <a:pt x="2038" y="928"/>
                    <a:pt x="1673" y="513"/>
                    <a:pt x="1487" y="334"/>
                  </a:cubicBezTo>
                  <a:cubicBezTo>
                    <a:pt x="1316" y="170"/>
                    <a:pt x="1099" y="43"/>
                    <a:pt x="860" y="22"/>
                  </a:cubicBezTo>
                  <a:cubicBezTo>
                    <a:pt x="621" y="0"/>
                    <a:pt x="341" y="128"/>
                    <a:pt x="199" y="318"/>
                  </a:cubicBezTo>
                  <a:cubicBezTo>
                    <a:pt x="0" y="586"/>
                    <a:pt x="184" y="965"/>
                    <a:pt x="399" y="1165"/>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2" name="Freeform 6"/>
            <p:cNvSpPr/>
            <p:nvPr/>
          </p:nvSpPr>
          <p:spPr bwMode="auto">
            <a:xfrm>
              <a:off x="670451" y="2018236"/>
              <a:ext cx="7373938" cy="4848892"/>
            </a:xfrm>
            <a:custGeom>
              <a:avLst/>
              <a:gdLst/>
              <a:ahLst/>
              <a:cxnLst/>
              <a:rect l="0" t="0" r="r" b="b"/>
              <a:pathLst>
                <a:path w="1549" h="1017">
                  <a:moveTo>
                    <a:pt x="1025" y="1016"/>
                  </a:moveTo>
                  <a:cubicBezTo>
                    <a:pt x="1223" y="971"/>
                    <a:pt x="1549" y="857"/>
                    <a:pt x="1443" y="592"/>
                  </a:cubicBezTo>
                  <a:cubicBezTo>
                    <a:pt x="1344" y="344"/>
                    <a:pt x="1041" y="111"/>
                    <a:pt x="782" y="53"/>
                  </a:cubicBezTo>
                  <a:cubicBezTo>
                    <a:pt x="545" y="0"/>
                    <a:pt x="275" y="117"/>
                    <a:pt x="150" y="329"/>
                  </a:cubicBezTo>
                  <a:cubicBezTo>
                    <a:pt x="0" y="584"/>
                    <a:pt x="243" y="911"/>
                    <a:pt x="477" y="1017"/>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3" name="Freeform 7"/>
            <p:cNvSpPr/>
            <p:nvPr/>
          </p:nvSpPr>
          <p:spPr bwMode="auto">
            <a:xfrm>
              <a:off x="251351" y="1788400"/>
              <a:ext cx="8035925" cy="5083516"/>
            </a:xfrm>
            <a:custGeom>
              <a:avLst/>
              <a:gdLst/>
              <a:ahLst/>
              <a:cxnLst/>
              <a:rect l="0" t="0" r="r" b="b"/>
              <a:pathLst>
                <a:path w="1688" h="1066">
                  <a:moveTo>
                    <a:pt x="1302" y="1066"/>
                  </a:moveTo>
                  <a:cubicBezTo>
                    <a:pt x="1416" y="1024"/>
                    <a:pt x="1551" y="962"/>
                    <a:pt x="1613" y="850"/>
                  </a:cubicBezTo>
                  <a:cubicBezTo>
                    <a:pt x="1688" y="715"/>
                    <a:pt x="1606" y="575"/>
                    <a:pt x="1517" y="471"/>
                  </a:cubicBezTo>
                  <a:cubicBezTo>
                    <a:pt x="1336" y="258"/>
                    <a:pt x="1084" y="62"/>
                    <a:pt x="798" y="28"/>
                  </a:cubicBezTo>
                  <a:cubicBezTo>
                    <a:pt x="559" y="0"/>
                    <a:pt x="317" y="138"/>
                    <a:pt x="181" y="333"/>
                  </a:cubicBezTo>
                  <a:cubicBezTo>
                    <a:pt x="0" y="592"/>
                    <a:pt x="191" y="907"/>
                    <a:pt x="420" y="1066"/>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4" name="Freeform 8"/>
            <p:cNvSpPr/>
            <p:nvPr/>
          </p:nvSpPr>
          <p:spPr bwMode="auto">
            <a:xfrm>
              <a:off x="-1061" y="549842"/>
              <a:ext cx="10334625" cy="6322075"/>
            </a:xfrm>
            <a:custGeom>
              <a:avLst/>
              <a:gdLst/>
              <a:ahLst/>
              <a:cxnLst/>
              <a:rect l="0" t="0" r="r" b="b"/>
              <a:pathLst>
                <a:path w="2171" h="1326">
                  <a:moveTo>
                    <a:pt x="1873" y="1326"/>
                  </a:moveTo>
                  <a:cubicBezTo>
                    <a:pt x="2171" y="1045"/>
                    <a:pt x="1825" y="678"/>
                    <a:pt x="1609" y="473"/>
                  </a:cubicBezTo>
                  <a:cubicBezTo>
                    <a:pt x="1406" y="281"/>
                    <a:pt x="1159" y="116"/>
                    <a:pt x="880" y="63"/>
                  </a:cubicBezTo>
                  <a:cubicBezTo>
                    <a:pt x="545" y="0"/>
                    <a:pt x="214" y="161"/>
                    <a:pt x="0" y="423"/>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5" name="Freeform 9"/>
            <p:cNvSpPr/>
            <p:nvPr/>
          </p:nvSpPr>
          <p:spPr bwMode="auto">
            <a:xfrm>
              <a:off x="3701" y="6186246"/>
              <a:ext cx="504825" cy="681527"/>
            </a:xfrm>
            <a:custGeom>
              <a:avLst/>
              <a:gdLst/>
              <a:ahLst/>
              <a:cxnLst/>
              <a:rect l="0" t="0" r="r" b="b"/>
              <a:pathLst>
                <a:path w="106" h="143">
                  <a:moveTo>
                    <a:pt x="0" y="0"/>
                  </a:moveTo>
                  <a:cubicBezTo>
                    <a:pt x="35" y="54"/>
                    <a:pt x="70" y="101"/>
                    <a:pt x="106" y="143"/>
                  </a:cubicBezTo>
                </a:path>
              </a:pathLst>
            </a:custGeom>
            <a:noFill/>
            <a:ln w="4763"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6" name="Freeform 10"/>
            <p:cNvSpPr/>
            <p:nvPr/>
          </p:nvSpPr>
          <p:spPr bwMode="auto">
            <a:xfrm>
              <a:off x="-1061" y="-51881"/>
              <a:ext cx="11091863" cy="6923796"/>
            </a:xfrm>
            <a:custGeom>
              <a:avLst/>
              <a:gdLst/>
              <a:ahLst/>
              <a:cxnLst/>
              <a:rect l="0" t="0" r="r" b="b"/>
              <a:pathLst>
                <a:path w="2330" h="1452">
                  <a:moveTo>
                    <a:pt x="2046" y="1452"/>
                  </a:moveTo>
                  <a:cubicBezTo>
                    <a:pt x="2330" y="1153"/>
                    <a:pt x="2049" y="821"/>
                    <a:pt x="1813" y="601"/>
                  </a:cubicBezTo>
                  <a:cubicBezTo>
                    <a:pt x="1569" y="375"/>
                    <a:pt x="1282" y="179"/>
                    <a:pt x="956" y="97"/>
                  </a:cubicBezTo>
                  <a:cubicBezTo>
                    <a:pt x="572" y="0"/>
                    <a:pt x="292" y="101"/>
                    <a:pt x="0" y="366"/>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7" name="Freeform 11"/>
            <p:cNvSpPr/>
            <p:nvPr/>
          </p:nvSpPr>
          <p:spPr bwMode="auto">
            <a:xfrm>
              <a:off x="5426601" y="5579"/>
              <a:ext cx="5788025" cy="6847184"/>
            </a:xfrm>
            <a:custGeom>
              <a:avLst/>
              <a:gdLst/>
              <a:ahLst/>
              <a:cxnLst/>
              <a:rect l="0" t="0" r="r" b="b"/>
              <a:pathLst>
                <a:path w="1216" h="1436">
                  <a:moveTo>
                    <a:pt x="1094" y="1436"/>
                  </a:moveTo>
                  <a:cubicBezTo>
                    <a:pt x="1216" y="1114"/>
                    <a:pt x="904" y="770"/>
                    <a:pt x="709" y="551"/>
                  </a:cubicBezTo>
                  <a:cubicBezTo>
                    <a:pt x="509" y="327"/>
                    <a:pt x="274" y="127"/>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8" name="Freeform 12"/>
            <p:cNvSpPr/>
            <p:nvPr/>
          </p:nvSpPr>
          <p:spPr bwMode="auto">
            <a:xfrm>
              <a:off x="-1061" y="5579"/>
              <a:ext cx="1057275" cy="614491"/>
            </a:xfrm>
            <a:custGeom>
              <a:avLst/>
              <a:gdLst/>
              <a:ahLst/>
              <a:cxnLst/>
              <a:rect l="0" t="0" r="r" b="b"/>
              <a:pathLst>
                <a:path w="222" h="129">
                  <a:moveTo>
                    <a:pt x="222" y="0"/>
                  </a:moveTo>
                  <a:cubicBezTo>
                    <a:pt x="152" y="35"/>
                    <a:pt x="76" y="78"/>
                    <a:pt x="0" y="129"/>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9" name="Freeform 13"/>
            <p:cNvSpPr/>
            <p:nvPr/>
          </p:nvSpPr>
          <p:spPr bwMode="auto">
            <a:xfrm>
              <a:off x="5821889" y="5579"/>
              <a:ext cx="5588000" cy="6866337"/>
            </a:xfrm>
            <a:custGeom>
              <a:avLst/>
              <a:gdLst/>
              <a:ahLst/>
              <a:cxnLst/>
              <a:rect l="0" t="0" r="r" b="b"/>
              <a:pathLst>
                <a:path w="1174" h="1440">
                  <a:moveTo>
                    <a:pt x="1067" y="1440"/>
                  </a:moveTo>
                  <a:cubicBezTo>
                    <a:pt x="1174" y="1124"/>
                    <a:pt x="887" y="797"/>
                    <a:pt x="698" y="577"/>
                  </a:cubicBezTo>
                  <a:cubicBezTo>
                    <a:pt x="500" y="348"/>
                    <a:pt x="270" y="141"/>
                    <a:pt x="0"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90" name="Freeform 14"/>
            <p:cNvSpPr/>
            <p:nvPr/>
          </p:nvSpPr>
          <p:spPr bwMode="auto">
            <a:xfrm>
              <a:off x="3701" y="790"/>
              <a:ext cx="595313" cy="352734"/>
            </a:xfrm>
            <a:custGeom>
              <a:avLst/>
              <a:gdLst/>
              <a:ahLst/>
              <a:cxnLst/>
              <a:rect l="0" t="0" r="r" b="b"/>
              <a:pathLst>
                <a:path w="125" h="74">
                  <a:moveTo>
                    <a:pt x="125" y="0"/>
                  </a:moveTo>
                  <a:cubicBezTo>
                    <a:pt x="85" y="22"/>
                    <a:pt x="43" y="47"/>
                    <a:pt x="0" y="74"/>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91" name="Freeform 15"/>
            <p:cNvSpPr/>
            <p:nvPr/>
          </p:nvSpPr>
          <p:spPr bwMode="auto">
            <a:xfrm>
              <a:off x="6012389" y="5579"/>
              <a:ext cx="5497513" cy="6866337"/>
            </a:xfrm>
            <a:custGeom>
              <a:avLst/>
              <a:gdLst/>
              <a:ahLst/>
              <a:cxnLst/>
              <a:rect l="0" t="0" r="r" b="b"/>
              <a:pathLst>
                <a:path w="1155" h="1440">
                  <a:moveTo>
                    <a:pt x="1056" y="1440"/>
                  </a:moveTo>
                  <a:cubicBezTo>
                    <a:pt x="1155" y="1123"/>
                    <a:pt x="875" y="801"/>
                    <a:pt x="686" y="580"/>
                  </a:cubicBezTo>
                  <a:cubicBezTo>
                    <a:pt x="491" y="352"/>
                    <a:pt x="264" y="145"/>
                    <a:pt x="0" y="0"/>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92" name="Freeform 16"/>
            <p:cNvSpPr/>
            <p:nvPr/>
          </p:nvSpPr>
          <p:spPr bwMode="auto">
            <a:xfrm>
              <a:off x="-1061" y="5579"/>
              <a:ext cx="357188" cy="213875"/>
            </a:xfrm>
            <a:custGeom>
              <a:avLst/>
              <a:gdLst/>
              <a:ahLst/>
              <a:cxnLst/>
              <a:rect l="0" t="0" r="r" b="b"/>
              <a:pathLst>
                <a:path w="75" h="45">
                  <a:moveTo>
                    <a:pt x="75" y="0"/>
                  </a:moveTo>
                  <a:cubicBezTo>
                    <a:pt x="50" y="14"/>
                    <a:pt x="25" y="29"/>
                    <a:pt x="0" y="45"/>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93" name="Freeform 17"/>
            <p:cNvSpPr/>
            <p:nvPr/>
          </p:nvSpPr>
          <p:spPr bwMode="auto">
            <a:xfrm>
              <a:off x="6210826" y="790"/>
              <a:ext cx="5522913" cy="6871126"/>
            </a:xfrm>
            <a:custGeom>
              <a:avLst/>
              <a:gdLst/>
              <a:ahLst/>
              <a:cxnLst/>
              <a:rect l="0" t="0" r="r" b="b"/>
              <a:pathLst>
                <a:path w="1160" h="1441">
                  <a:moveTo>
                    <a:pt x="1053" y="1441"/>
                  </a:moveTo>
                  <a:cubicBezTo>
                    <a:pt x="1160" y="1129"/>
                    <a:pt x="892" y="817"/>
                    <a:pt x="705" y="599"/>
                  </a:cubicBezTo>
                  <a:cubicBezTo>
                    <a:pt x="503" y="365"/>
                    <a:pt x="270" y="152"/>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4" name="Freeform 18"/>
            <p:cNvSpPr/>
            <p:nvPr/>
          </p:nvSpPr>
          <p:spPr bwMode="auto">
            <a:xfrm>
              <a:off x="6463239" y="5579"/>
              <a:ext cx="5413375" cy="6866337"/>
            </a:xfrm>
            <a:custGeom>
              <a:avLst/>
              <a:gdLst/>
              <a:ahLst/>
              <a:cxnLst/>
              <a:rect l="0" t="0" r="r" b="b"/>
              <a:pathLst>
                <a:path w="1137" h="1440">
                  <a:moveTo>
                    <a:pt x="1040" y="1440"/>
                  </a:moveTo>
                  <a:cubicBezTo>
                    <a:pt x="1137" y="1131"/>
                    <a:pt x="883" y="828"/>
                    <a:pt x="698" y="611"/>
                  </a:cubicBezTo>
                  <a:cubicBezTo>
                    <a:pt x="498" y="375"/>
                    <a:pt x="268" y="159"/>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5" name="Freeform 19"/>
            <p:cNvSpPr/>
            <p:nvPr/>
          </p:nvSpPr>
          <p:spPr bwMode="auto">
            <a:xfrm>
              <a:off x="6877576" y="5579"/>
              <a:ext cx="5037138" cy="6861550"/>
            </a:xfrm>
            <a:custGeom>
              <a:avLst/>
              <a:gdLst/>
              <a:ahLst/>
              <a:cxnLst/>
              <a:rect l="0" t="0" r="r" b="b"/>
              <a:pathLst>
                <a:path w="1058" h="1439">
                  <a:moveTo>
                    <a:pt x="1011" y="1439"/>
                  </a:moveTo>
                  <a:cubicBezTo>
                    <a:pt x="1058" y="1131"/>
                    <a:pt x="825" y="841"/>
                    <a:pt x="648" y="617"/>
                  </a:cubicBezTo>
                  <a:cubicBezTo>
                    <a:pt x="462" y="383"/>
                    <a:pt x="248" y="16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6" name="Freeform 20"/>
            <p:cNvSpPr/>
            <p:nvPr/>
          </p:nvSpPr>
          <p:spPr bwMode="auto">
            <a:xfrm>
              <a:off x="8768289" y="5579"/>
              <a:ext cx="3417888" cy="2742066"/>
            </a:xfrm>
            <a:custGeom>
              <a:avLst/>
              <a:gdLst/>
              <a:ahLst/>
              <a:cxnLst/>
              <a:rect l="0" t="0" r="r" b="b"/>
              <a:pathLst>
                <a:path w="718" h="575">
                  <a:moveTo>
                    <a:pt x="718" y="575"/>
                  </a:moveTo>
                  <a:cubicBezTo>
                    <a:pt x="500" y="360"/>
                    <a:pt x="260" y="163"/>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7" name="Freeform 21"/>
            <p:cNvSpPr/>
            <p:nvPr/>
          </p:nvSpPr>
          <p:spPr bwMode="auto">
            <a:xfrm>
              <a:off x="9235014" y="10367"/>
              <a:ext cx="2951163" cy="2555325"/>
            </a:xfrm>
            <a:custGeom>
              <a:avLst/>
              <a:gdLst/>
              <a:ahLst/>
              <a:cxnLst/>
              <a:rect l="0" t="0" r="r" b="b"/>
              <a:pathLst>
                <a:path w="620" h="536">
                  <a:moveTo>
                    <a:pt x="620" y="536"/>
                  </a:moveTo>
                  <a:cubicBezTo>
                    <a:pt x="404" y="314"/>
                    <a:pt x="196" y="13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8" name="Freeform 22"/>
            <p:cNvSpPr/>
            <p:nvPr/>
          </p:nvSpPr>
          <p:spPr bwMode="auto">
            <a:xfrm>
              <a:off x="10020826" y="5579"/>
              <a:ext cx="2165350" cy="1358265"/>
            </a:xfrm>
            <a:custGeom>
              <a:avLst/>
              <a:gdLst/>
              <a:ahLst/>
              <a:cxnLst/>
              <a:rect l="0" t="0" r="r" b="b"/>
              <a:pathLst>
                <a:path w="455" h="285">
                  <a:moveTo>
                    <a:pt x="0" y="0"/>
                  </a:moveTo>
                  <a:cubicBezTo>
                    <a:pt x="153" y="85"/>
                    <a:pt x="308" y="180"/>
                    <a:pt x="455" y="285"/>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99" name="Freeform 23"/>
            <p:cNvSpPr/>
            <p:nvPr/>
          </p:nvSpPr>
          <p:spPr bwMode="auto">
            <a:xfrm>
              <a:off x="11290826" y="5579"/>
              <a:ext cx="895350" cy="534687"/>
            </a:xfrm>
            <a:custGeom>
              <a:avLst/>
              <a:gdLst/>
              <a:ahLst/>
              <a:cxnLst/>
              <a:rect l="0" t="0" r="r" b="b"/>
              <a:pathLst>
                <a:path w="188" h="112">
                  <a:moveTo>
                    <a:pt x="0" y="0"/>
                  </a:moveTo>
                  <a:cubicBezTo>
                    <a:pt x="63" y="36"/>
                    <a:pt x="126" y="73"/>
                    <a:pt x="188" y="112"/>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grpSp>
      <p:grpSp>
        <p:nvGrpSpPr>
          <p:cNvPr id="76" name="Group 75"/>
          <p:cNvGrpSpPr/>
          <p:nvPr/>
        </p:nvGrpSpPr>
        <p:grpSpPr>
          <a:xfrm>
            <a:off x="805336" y="1698331"/>
            <a:ext cx="5941540" cy="3470421"/>
            <a:chOff x="805336" y="1698331"/>
            <a:chExt cx="5941540" cy="3470421"/>
          </a:xfrm>
        </p:grpSpPr>
        <p:sp>
          <p:nvSpPr>
            <p:cNvPr id="77" name="Rectangle 76"/>
            <p:cNvSpPr/>
            <p:nvPr/>
          </p:nvSpPr>
          <p:spPr>
            <a:xfrm>
              <a:off x="805336" y="1698331"/>
              <a:ext cx="5941540" cy="5029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8" name="Isosceles Triangle 9"/>
            <p:cNvSpPr/>
            <p:nvPr/>
          </p:nvSpPr>
          <p:spPr>
            <a:xfrm rot="10800000">
              <a:off x="3618113" y="4896349"/>
              <a:ext cx="315988" cy="272403"/>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9" name="Rectangle 78"/>
            <p:cNvSpPr/>
            <p:nvPr/>
          </p:nvSpPr>
          <p:spPr>
            <a:xfrm>
              <a:off x="805336" y="2274403"/>
              <a:ext cx="5941540" cy="262432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sp>
        <p:nvSpPr>
          <p:cNvPr id="3" name="Picture Placeholder 2"/>
          <p:cNvSpPr>
            <a:spLocks noGrp="1" noChangeAspect="1"/>
          </p:cNvSpPr>
          <p:nvPr>
            <p:ph type="pic" idx="1"/>
          </p:nvPr>
        </p:nvSpPr>
        <p:spPr>
          <a:xfrm>
            <a:off x="7543510" y="0"/>
            <a:ext cx="4648490" cy="6858000"/>
          </a:xfrm>
          <a:solidFill>
            <a:schemeClr val="bg1">
              <a:lumMod val="65000"/>
              <a:lumOff val="35000"/>
            </a:schemeClr>
          </a:solidFill>
          <a:ln w="9525" cap="sq">
            <a:noFill/>
            <a:miter lim="800000"/>
          </a:ln>
          <a:effectLst/>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a:t>Click icon to add picture</a:t>
            </a:r>
          </a:p>
        </p:txBody>
      </p:sp>
      <p:sp>
        <p:nvSpPr>
          <p:cNvPr id="2" name="Title 1"/>
          <p:cNvSpPr>
            <a:spLocks noGrp="1"/>
          </p:cNvSpPr>
          <p:nvPr>
            <p:ph type="title"/>
          </p:nvPr>
        </p:nvSpPr>
        <p:spPr>
          <a:xfrm>
            <a:off x="885443" y="2360255"/>
            <a:ext cx="5776646" cy="1178032"/>
          </a:xfrm>
        </p:spPr>
        <p:txBody>
          <a:bodyPr bIns="0" anchor="b">
            <a:normAutofit/>
          </a:bodyPr>
          <a:lstStyle>
            <a:lvl1pPr>
              <a:defRPr sz="3600">
                <a:solidFill>
                  <a:srgbClr val="FFFEFF"/>
                </a:solidFill>
              </a:defRPr>
            </a:lvl1pPr>
          </a:lstStyle>
          <a:p>
            <a:r>
              <a:rPr lang="en-US"/>
              <a:t>Click to edit Master title style</a:t>
            </a:r>
            <a:endParaRPr lang="en-US" dirty="0"/>
          </a:p>
        </p:txBody>
      </p:sp>
      <p:sp>
        <p:nvSpPr>
          <p:cNvPr id="4" name="Text Placeholder 3"/>
          <p:cNvSpPr>
            <a:spLocks noGrp="1"/>
          </p:cNvSpPr>
          <p:nvPr>
            <p:ph type="body" sz="half" idx="2"/>
          </p:nvPr>
        </p:nvSpPr>
        <p:spPr>
          <a:xfrm>
            <a:off x="885443" y="3545012"/>
            <a:ext cx="5776646" cy="1274198"/>
          </a:xfrm>
        </p:spPr>
        <p:txBody>
          <a:bodyPr>
            <a:normAutofit/>
          </a:bodyPr>
          <a:lstStyle>
            <a:lvl1pPr marL="0" indent="0" algn="ctr">
              <a:buNone/>
              <a:defRPr sz="1800">
                <a:solidFill>
                  <a:srgbClr val="FFFEFF"/>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804672" y="320040"/>
            <a:ext cx="3657600" cy="320040"/>
          </a:xfrm>
        </p:spPr>
        <p:txBody>
          <a:bodyPr/>
          <a:lstStyle/>
          <a:p>
            <a:fld id="{96DFF08F-DC6B-4601-B491-B0F83F6DD2DA}" type="datetimeFigureOut">
              <a:rPr lang="en-US" smtClean="0"/>
              <a:t>7/29/2020</a:t>
            </a:fld>
            <a:endParaRPr lang="en-US" dirty="0"/>
          </a:p>
        </p:txBody>
      </p:sp>
      <p:sp>
        <p:nvSpPr>
          <p:cNvPr id="6" name="Footer Placeholder 5"/>
          <p:cNvSpPr>
            <a:spLocks noGrp="1"/>
          </p:cNvSpPr>
          <p:nvPr>
            <p:ph type="ftr" sz="quarter" idx="11"/>
          </p:nvPr>
        </p:nvSpPr>
        <p:spPr>
          <a:xfrm>
            <a:off x="804672" y="6227064"/>
            <a:ext cx="5942203" cy="320040"/>
          </a:xfrm>
        </p:spPr>
        <p:txBody>
          <a:bodyPr/>
          <a:lstStyle/>
          <a:p>
            <a:endParaRPr lang="en-US" dirty="0"/>
          </a:p>
        </p:txBody>
      </p:sp>
      <p:sp>
        <p:nvSpPr>
          <p:cNvPr id="7" name="Slide Number Placeholder 6"/>
          <p:cNvSpPr>
            <a:spLocks noGrp="1"/>
          </p:cNvSpPr>
          <p:nvPr>
            <p:ph type="sldNum" sz="quarter" idx="12"/>
          </p:nvPr>
        </p:nvSpPr>
        <p:spPr>
          <a:xfrm>
            <a:off x="5828377" y="320040"/>
            <a:ext cx="914400" cy="320040"/>
          </a:xfrm>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411695321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grpSp>
        <p:nvGrpSpPr>
          <p:cNvPr id="75" name="Group 74"/>
          <p:cNvGrpSpPr/>
          <p:nvPr/>
        </p:nvGrpSpPr>
        <p:grpSpPr>
          <a:xfrm>
            <a:off x="-417513" y="0"/>
            <a:ext cx="12584114" cy="6853238"/>
            <a:chOff x="-417513" y="0"/>
            <a:chExt cx="12584114" cy="6853238"/>
          </a:xfrm>
        </p:grpSpPr>
        <p:sp>
          <p:nvSpPr>
            <p:cNvPr id="76" name="Freeform 5"/>
            <p:cNvSpPr/>
            <p:nvPr/>
          </p:nvSpPr>
          <p:spPr bwMode="auto">
            <a:xfrm>
              <a:off x="1306513" y="0"/>
              <a:ext cx="3862388" cy="6843713"/>
            </a:xfrm>
            <a:custGeom>
              <a:avLst/>
              <a:gdLst/>
              <a:ahLst/>
              <a:cxnLst/>
              <a:rect l="0" t="0" r="r" b="b"/>
              <a:pathLst>
                <a:path w="813" h="1440">
                  <a:moveTo>
                    <a:pt x="813" y="0"/>
                  </a:moveTo>
                  <a:cubicBezTo>
                    <a:pt x="331" y="221"/>
                    <a:pt x="0" y="1039"/>
                    <a:pt x="43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77" name="Freeform 6"/>
            <p:cNvSpPr/>
            <p:nvPr/>
          </p:nvSpPr>
          <p:spPr bwMode="auto">
            <a:xfrm>
              <a:off x="10626725" y="9525"/>
              <a:ext cx="1539875" cy="555625"/>
            </a:xfrm>
            <a:custGeom>
              <a:avLst/>
              <a:gdLst/>
              <a:ahLst/>
              <a:cxnLst/>
              <a:rect l="0" t="0" r="r" b="b"/>
              <a:pathLst>
                <a:path w="324" h="117">
                  <a:moveTo>
                    <a:pt x="324" y="117"/>
                  </a:moveTo>
                  <a:cubicBezTo>
                    <a:pt x="223" y="64"/>
                    <a:pt x="107" y="2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78" name="Freeform 7"/>
            <p:cNvSpPr/>
            <p:nvPr/>
          </p:nvSpPr>
          <p:spPr bwMode="auto">
            <a:xfrm>
              <a:off x="10247313" y="5013325"/>
              <a:ext cx="1919288" cy="1830388"/>
            </a:xfrm>
            <a:custGeom>
              <a:avLst/>
              <a:gdLst/>
              <a:ahLst/>
              <a:cxnLst/>
              <a:rect l="0" t="0" r="r" b="b"/>
              <a:pathLst>
                <a:path w="404" h="385">
                  <a:moveTo>
                    <a:pt x="0" y="385"/>
                  </a:moveTo>
                  <a:cubicBezTo>
                    <a:pt x="146" y="272"/>
                    <a:pt x="285" y="142"/>
                    <a:pt x="404"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79" name="Freeform 8"/>
            <p:cNvSpPr/>
            <p:nvPr/>
          </p:nvSpPr>
          <p:spPr bwMode="auto">
            <a:xfrm>
              <a:off x="1120775" y="0"/>
              <a:ext cx="3676650" cy="6843713"/>
            </a:xfrm>
            <a:custGeom>
              <a:avLst/>
              <a:gdLst/>
              <a:ahLst/>
              <a:cxnLst/>
              <a:rect l="0" t="0" r="r" b="b"/>
              <a:pathLst>
                <a:path w="774" h="1440">
                  <a:moveTo>
                    <a:pt x="774" y="0"/>
                  </a:moveTo>
                  <a:cubicBezTo>
                    <a:pt x="312" y="240"/>
                    <a:pt x="0" y="1034"/>
                    <a:pt x="411" y="144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0" name="Freeform 9"/>
            <p:cNvSpPr/>
            <p:nvPr/>
          </p:nvSpPr>
          <p:spPr bwMode="auto">
            <a:xfrm>
              <a:off x="11202988" y="9525"/>
              <a:ext cx="963613" cy="366713"/>
            </a:xfrm>
            <a:custGeom>
              <a:avLst/>
              <a:gdLst/>
              <a:ahLst/>
              <a:cxnLst/>
              <a:rect l="0" t="0" r="r" b="b"/>
              <a:pathLst>
                <a:path w="203" h="77">
                  <a:moveTo>
                    <a:pt x="203" y="77"/>
                  </a:moveTo>
                  <a:cubicBezTo>
                    <a:pt x="138" y="46"/>
                    <a:pt x="68" y="21"/>
                    <a:pt x="0"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1" name="Freeform 10"/>
            <p:cNvSpPr/>
            <p:nvPr/>
          </p:nvSpPr>
          <p:spPr bwMode="auto">
            <a:xfrm>
              <a:off x="10494963" y="5275263"/>
              <a:ext cx="1666875" cy="1577975"/>
            </a:xfrm>
            <a:custGeom>
              <a:avLst/>
              <a:gdLst/>
              <a:ahLst/>
              <a:cxnLst/>
              <a:rect l="0" t="0" r="r" b="b"/>
              <a:pathLst>
                <a:path w="351" h="332">
                  <a:moveTo>
                    <a:pt x="0" y="332"/>
                  </a:moveTo>
                  <a:cubicBezTo>
                    <a:pt x="125" y="232"/>
                    <a:pt x="245" y="121"/>
                    <a:pt x="351"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2" name="Freeform 11"/>
            <p:cNvSpPr/>
            <p:nvPr/>
          </p:nvSpPr>
          <p:spPr bwMode="auto">
            <a:xfrm>
              <a:off x="1001713" y="0"/>
              <a:ext cx="3621088" cy="6843713"/>
            </a:xfrm>
            <a:custGeom>
              <a:avLst/>
              <a:gdLst/>
              <a:ahLst/>
              <a:cxnLst/>
              <a:rect l="0" t="0" r="r" b="b"/>
              <a:pathLst>
                <a:path w="762" h="1440">
                  <a:moveTo>
                    <a:pt x="762" y="0"/>
                  </a:moveTo>
                  <a:cubicBezTo>
                    <a:pt x="308" y="245"/>
                    <a:pt x="0" y="1033"/>
                    <a:pt x="403"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3" name="Freeform 12"/>
            <p:cNvSpPr/>
            <p:nvPr/>
          </p:nvSpPr>
          <p:spPr bwMode="auto">
            <a:xfrm>
              <a:off x="11501438" y="9525"/>
              <a:ext cx="665163" cy="257175"/>
            </a:xfrm>
            <a:custGeom>
              <a:avLst/>
              <a:gdLst/>
              <a:ahLst/>
              <a:cxnLst/>
              <a:rect l="0" t="0" r="r" b="b"/>
              <a:pathLst>
                <a:path w="140" h="54">
                  <a:moveTo>
                    <a:pt x="140" y="54"/>
                  </a:moveTo>
                  <a:cubicBezTo>
                    <a:pt x="95" y="34"/>
                    <a:pt x="48" y="16"/>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4" name="Freeform 13"/>
            <p:cNvSpPr/>
            <p:nvPr/>
          </p:nvSpPr>
          <p:spPr bwMode="auto">
            <a:xfrm>
              <a:off x="10641013" y="5408613"/>
              <a:ext cx="1525588" cy="1435100"/>
            </a:xfrm>
            <a:custGeom>
              <a:avLst/>
              <a:gdLst/>
              <a:ahLst/>
              <a:cxnLst/>
              <a:rect l="0" t="0" r="r" b="b"/>
              <a:pathLst>
                <a:path w="321" h="302">
                  <a:moveTo>
                    <a:pt x="0" y="302"/>
                  </a:moveTo>
                  <a:cubicBezTo>
                    <a:pt x="114" y="210"/>
                    <a:pt x="223" y="109"/>
                    <a:pt x="321"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5" name="Freeform 14"/>
            <p:cNvSpPr/>
            <p:nvPr/>
          </p:nvSpPr>
          <p:spPr bwMode="auto">
            <a:xfrm>
              <a:off x="1001713" y="0"/>
              <a:ext cx="3244850" cy="6843713"/>
            </a:xfrm>
            <a:custGeom>
              <a:avLst/>
              <a:gdLst/>
              <a:ahLst/>
              <a:cxnLst/>
              <a:rect l="0" t="0" r="r" b="b"/>
              <a:pathLst>
                <a:path w="683" h="1440">
                  <a:moveTo>
                    <a:pt x="683" y="0"/>
                  </a:moveTo>
                  <a:cubicBezTo>
                    <a:pt x="258" y="256"/>
                    <a:pt x="0" y="1041"/>
                    <a:pt x="35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6" name="Freeform 15"/>
            <p:cNvSpPr/>
            <p:nvPr/>
          </p:nvSpPr>
          <p:spPr bwMode="auto">
            <a:xfrm>
              <a:off x="10802938" y="5518150"/>
              <a:ext cx="1363663" cy="1325563"/>
            </a:xfrm>
            <a:custGeom>
              <a:avLst/>
              <a:gdLst/>
              <a:ahLst/>
              <a:cxnLst/>
              <a:rect l="0" t="0" r="r" b="b"/>
              <a:pathLst>
                <a:path w="287" h="279">
                  <a:moveTo>
                    <a:pt x="0" y="279"/>
                  </a:moveTo>
                  <a:cubicBezTo>
                    <a:pt x="101" y="193"/>
                    <a:pt x="198" y="100"/>
                    <a:pt x="287"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7" name="Freeform 16"/>
            <p:cNvSpPr/>
            <p:nvPr/>
          </p:nvSpPr>
          <p:spPr bwMode="auto">
            <a:xfrm>
              <a:off x="889000" y="0"/>
              <a:ext cx="3230563" cy="6843713"/>
            </a:xfrm>
            <a:custGeom>
              <a:avLst/>
              <a:gdLst/>
              <a:ahLst/>
              <a:cxnLst/>
              <a:rect l="0" t="0" r="r" b="b"/>
              <a:pathLst>
                <a:path w="680" h="1440">
                  <a:moveTo>
                    <a:pt x="680" y="0"/>
                  </a:moveTo>
                  <a:cubicBezTo>
                    <a:pt x="257" y="265"/>
                    <a:pt x="0" y="1026"/>
                    <a:pt x="337"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8" name="Freeform 17"/>
            <p:cNvSpPr/>
            <p:nvPr/>
          </p:nvSpPr>
          <p:spPr bwMode="auto">
            <a:xfrm>
              <a:off x="10979150" y="5694363"/>
              <a:ext cx="1187450" cy="1149350"/>
            </a:xfrm>
            <a:custGeom>
              <a:avLst/>
              <a:gdLst/>
              <a:ahLst/>
              <a:cxnLst/>
              <a:rect l="0" t="0" r="r" b="b"/>
              <a:pathLst>
                <a:path w="250" h="242">
                  <a:moveTo>
                    <a:pt x="0" y="242"/>
                  </a:moveTo>
                  <a:cubicBezTo>
                    <a:pt x="88" y="166"/>
                    <a:pt x="172" y="85"/>
                    <a:pt x="25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9" name="Freeform 18"/>
            <p:cNvSpPr/>
            <p:nvPr/>
          </p:nvSpPr>
          <p:spPr bwMode="auto">
            <a:xfrm>
              <a:off x="484188" y="0"/>
              <a:ext cx="3421063" cy="6843713"/>
            </a:xfrm>
            <a:custGeom>
              <a:avLst/>
              <a:gdLst/>
              <a:ahLst/>
              <a:cxnLst/>
              <a:rect l="0" t="0" r="r" b="b"/>
              <a:pathLst>
                <a:path w="720" h="1440">
                  <a:moveTo>
                    <a:pt x="720" y="0"/>
                  </a:moveTo>
                  <a:cubicBezTo>
                    <a:pt x="316" y="282"/>
                    <a:pt x="0" y="1018"/>
                    <a:pt x="362"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0" name="Freeform 19"/>
            <p:cNvSpPr/>
            <p:nvPr/>
          </p:nvSpPr>
          <p:spPr bwMode="auto">
            <a:xfrm>
              <a:off x="11287125" y="6049963"/>
              <a:ext cx="879475" cy="793750"/>
            </a:xfrm>
            <a:custGeom>
              <a:avLst/>
              <a:gdLst/>
              <a:ahLst/>
              <a:cxnLst/>
              <a:rect l="0" t="0" r="r" b="b"/>
              <a:pathLst>
                <a:path w="185" h="167">
                  <a:moveTo>
                    <a:pt x="0" y="167"/>
                  </a:moveTo>
                  <a:cubicBezTo>
                    <a:pt x="63" y="114"/>
                    <a:pt x="125" y="58"/>
                    <a:pt x="185"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1" name="Freeform 20"/>
            <p:cNvSpPr/>
            <p:nvPr/>
          </p:nvSpPr>
          <p:spPr bwMode="auto">
            <a:xfrm>
              <a:off x="598488" y="0"/>
              <a:ext cx="2717800" cy="6843713"/>
            </a:xfrm>
            <a:custGeom>
              <a:avLst/>
              <a:gdLst/>
              <a:ahLst/>
              <a:cxnLst/>
              <a:rect l="0" t="0" r="r" b="b"/>
              <a:pathLst>
                <a:path w="572" h="1440">
                  <a:moveTo>
                    <a:pt x="572" y="0"/>
                  </a:moveTo>
                  <a:cubicBezTo>
                    <a:pt x="213" y="320"/>
                    <a:pt x="0" y="979"/>
                    <a:pt x="164" y="1440"/>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92" name="Freeform 21"/>
            <p:cNvSpPr/>
            <p:nvPr/>
          </p:nvSpPr>
          <p:spPr bwMode="auto">
            <a:xfrm>
              <a:off x="261938" y="0"/>
              <a:ext cx="2944813" cy="6843713"/>
            </a:xfrm>
            <a:custGeom>
              <a:avLst/>
              <a:gdLst/>
              <a:ahLst/>
              <a:cxnLst/>
              <a:rect l="0" t="0" r="r" b="b"/>
              <a:pathLst>
                <a:path w="620" h="1440">
                  <a:moveTo>
                    <a:pt x="620" y="0"/>
                  </a:moveTo>
                  <a:cubicBezTo>
                    <a:pt x="248" y="325"/>
                    <a:pt x="0" y="960"/>
                    <a:pt x="186" y="1440"/>
                  </a:cubicBezTo>
                </a:path>
              </a:pathLst>
            </a:custGeom>
            <a:noFill/>
            <a:ln w="9525" cap="flat">
              <a:solidFill>
                <a:schemeClr val="tx1">
                  <a:alpha val="20000"/>
                </a:schemeClr>
              </a:solidFill>
              <a:prstDash val="lgDash"/>
              <a:miter lim="800000"/>
              <a:headEnd/>
              <a:tailEnd/>
            </a:ln>
            <a:extLst>
              <a:ext uri="{909E8E84-426E-40DD-AFC4-6F175D3DCCD1}">
                <a14:hiddenFill xmlns:a14="http://schemas.microsoft.com/office/drawing/2010/main">
                  <a:solidFill>
                    <a:srgbClr val="FFFFFF"/>
                  </a:solidFill>
                </a14:hiddenFill>
              </a:ext>
            </a:extLst>
          </p:spPr>
        </p:sp>
        <p:sp>
          <p:nvSpPr>
            <p:cNvPr id="93" name="Freeform 22"/>
            <p:cNvSpPr/>
            <p:nvPr/>
          </p:nvSpPr>
          <p:spPr bwMode="auto">
            <a:xfrm>
              <a:off x="-417513" y="0"/>
              <a:ext cx="2403475" cy="6843713"/>
            </a:xfrm>
            <a:custGeom>
              <a:avLst/>
              <a:gdLst/>
              <a:ahLst/>
              <a:cxnLst/>
              <a:rect l="0" t="0" r="r" b="b"/>
              <a:pathLst>
                <a:path w="506" h="1440">
                  <a:moveTo>
                    <a:pt x="506" y="0"/>
                  </a:moveTo>
                  <a:cubicBezTo>
                    <a:pt x="109" y="356"/>
                    <a:pt x="0" y="943"/>
                    <a:pt x="171"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4" name="Freeform 23"/>
            <p:cNvSpPr/>
            <p:nvPr/>
          </p:nvSpPr>
          <p:spPr bwMode="auto">
            <a:xfrm>
              <a:off x="14288" y="9525"/>
              <a:ext cx="1771650" cy="3198813"/>
            </a:xfrm>
            <a:custGeom>
              <a:avLst/>
              <a:gdLst/>
              <a:ahLst/>
              <a:cxnLst/>
              <a:rect l="0" t="0" r="r" b="b"/>
              <a:pathLst>
                <a:path w="373" h="673">
                  <a:moveTo>
                    <a:pt x="373" y="0"/>
                  </a:moveTo>
                  <a:cubicBezTo>
                    <a:pt x="175" y="183"/>
                    <a:pt x="51" y="409"/>
                    <a:pt x="0" y="673"/>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5" name="Freeform 24"/>
            <p:cNvSpPr/>
            <p:nvPr/>
          </p:nvSpPr>
          <p:spPr bwMode="auto">
            <a:xfrm>
              <a:off x="4763" y="6016625"/>
              <a:ext cx="214313" cy="827088"/>
            </a:xfrm>
            <a:custGeom>
              <a:avLst/>
              <a:gdLst/>
              <a:ahLst/>
              <a:cxnLst/>
              <a:rect l="0" t="0" r="r" b="b"/>
              <a:pathLst>
                <a:path w="45" h="174">
                  <a:moveTo>
                    <a:pt x="0" y="0"/>
                  </a:moveTo>
                  <a:cubicBezTo>
                    <a:pt x="11" y="59"/>
                    <a:pt x="26" y="118"/>
                    <a:pt x="45" y="174"/>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6" name="Freeform 25"/>
            <p:cNvSpPr/>
            <p:nvPr/>
          </p:nvSpPr>
          <p:spPr bwMode="auto">
            <a:xfrm>
              <a:off x="14288" y="0"/>
              <a:ext cx="1562100" cy="2228850"/>
            </a:xfrm>
            <a:custGeom>
              <a:avLst/>
              <a:gdLst/>
              <a:ahLst/>
              <a:cxnLst/>
              <a:rect l="0" t="0" r="r" b="b"/>
              <a:pathLst>
                <a:path w="329" h="469">
                  <a:moveTo>
                    <a:pt x="329" y="0"/>
                  </a:moveTo>
                  <a:cubicBezTo>
                    <a:pt x="189" y="133"/>
                    <a:pt x="69" y="288"/>
                    <a:pt x="0" y="469"/>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grpSp>
      <p:grpSp>
        <p:nvGrpSpPr>
          <p:cNvPr id="22" name="Group 21"/>
          <p:cNvGrpSpPr/>
          <p:nvPr/>
        </p:nvGrpSpPr>
        <p:grpSpPr>
          <a:xfrm>
            <a:off x="800144" y="1699589"/>
            <a:ext cx="3674476" cy="3470421"/>
            <a:chOff x="697883" y="1816768"/>
            <a:chExt cx="3674476" cy="3470421"/>
          </a:xfrm>
        </p:grpSpPr>
        <p:sp>
          <p:nvSpPr>
            <p:cNvPr id="23" name="Rectangle 22"/>
            <p:cNvSpPr/>
            <p:nvPr/>
          </p:nvSpPr>
          <p:spPr>
            <a:xfrm>
              <a:off x="697883" y="1816768"/>
              <a:ext cx="3674476" cy="5029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4" name="Isosceles Triangle 22"/>
            <p:cNvSpPr/>
            <p:nvPr/>
          </p:nvSpPr>
          <p:spPr>
            <a:xfrm rot="10800000">
              <a:off x="2380224" y="5014786"/>
              <a:ext cx="315988" cy="272403"/>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5" name="Rectangle 24"/>
            <p:cNvSpPr/>
            <p:nvPr/>
          </p:nvSpPr>
          <p:spPr>
            <a:xfrm>
              <a:off x="704075" y="2392840"/>
              <a:ext cx="3668284" cy="262432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sp>
        <p:nvSpPr>
          <p:cNvPr id="2" name="Title 1"/>
          <p:cNvSpPr>
            <a:spLocks noGrp="1"/>
          </p:cNvSpPr>
          <p:nvPr>
            <p:ph type="title"/>
          </p:nvPr>
        </p:nvSpPr>
        <p:spPr>
          <a:xfrm>
            <a:off x="888632" y="2349925"/>
            <a:ext cx="3501196" cy="2456441"/>
          </a:xfrm>
        </p:spPr>
        <p:txBody>
          <a:bodyPr/>
          <a:lstStyle>
            <a:lvl1pPr>
              <a:defRPr>
                <a:solidFill>
                  <a:srgbClr val="FFFEFF"/>
                </a:solidFil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5109983" y="794719"/>
            <a:ext cx="6275035" cy="525709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6DFF08F-DC6B-4601-B491-B0F83F6DD2DA}" type="datetimeFigureOut">
              <a:rPr lang="en-US" smtClean="0"/>
              <a:t>7/29/2020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281048970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grpSp>
        <p:nvGrpSpPr>
          <p:cNvPr id="75" name="Group 74"/>
          <p:cNvGrpSpPr/>
          <p:nvPr/>
        </p:nvGrpSpPr>
        <p:grpSpPr>
          <a:xfrm flipH="1">
            <a:off x="0" y="0"/>
            <a:ext cx="12584114" cy="6853238"/>
            <a:chOff x="-417513" y="0"/>
            <a:chExt cx="12584114" cy="6853238"/>
          </a:xfrm>
        </p:grpSpPr>
        <p:sp>
          <p:nvSpPr>
            <p:cNvPr id="76" name="Freeform 5"/>
            <p:cNvSpPr/>
            <p:nvPr/>
          </p:nvSpPr>
          <p:spPr bwMode="auto">
            <a:xfrm>
              <a:off x="1306513" y="0"/>
              <a:ext cx="3862388" cy="6843713"/>
            </a:xfrm>
            <a:custGeom>
              <a:avLst/>
              <a:gdLst/>
              <a:ahLst/>
              <a:cxnLst/>
              <a:rect l="0" t="0" r="r" b="b"/>
              <a:pathLst>
                <a:path w="813" h="1440">
                  <a:moveTo>
                    <a:pt x="813" y="0"/>
                  </a:moveTo>
                  <a:cubicBezTo>
                    <a:pt x="331" y="221"/>
                    <a:pt x="0" y="1039"/>
                    <a:pt x="43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77" name="Freeform 6"/>
            <p:cNvSpPr/>
            <p:nvPr/>
          </p:nvSpPr>
          <p:spPr bwMode="auto">
            <a:xfrm>
              <a:off x="10626725" y="9525"/>
              <a:ext cx="1539875" cy="555625"/>
            </a:xfrm>
            <a:custGeom>
              <a:avLst/>
              <a:gdLst/>
              <a:ahLst/>
              <a:cxnLst/>
              <a:rect l="0" t="0" r="r" b="b"/>
              <a:pathLst>
                <a:path w="324" h="117">
                  <a:moveTo>
                    <a:pt x="324" y="117"/>
                  </a:moveTo>
                  <a:cubicBezTo>
                    <a:pt x="223" y="64"/>
                    <a:pt x="107" y="2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78" name="Freeform 7"/>
            <p:cNvSpPr/>
            <p:nvPr/>
          </p:nvSpPr>
          <p:spPr bwMode="auto">
            <a:xfrm>
              <a:off x="10247313" y="5013325"/>
              <a:ext cx="1919288" cy="1830388"/>
            </a:xfrm>
            <a:custGeom>
              <a:avLst/>
              <a:gdLst/>
              <a:ahLst/>
              <a:cxnLst/>
              <a:rect l="0" t="0" r="r" b="b"/>
              <a:pathLst>
                <a:path w="404" h="385">
                  <a:moveTo>
                    <a:pt x="0" y="385"/>
                  </a:moveTo>
                  <a:cubicBezTo>
                    <a:pt x="146" y="272"/>
                    <a:pt x="285" y="142"/>
                    <a:pt x="404"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79" name="Freeform 8"/>
            <p:cNvSpPr/>
            <p:nvPr/>
          </p:nvSpPr>
          <p:spPr bwMode="auto">
            <a:xfrm>
              <a:off x="1120775" y="0"/>
              <a:ext cx="3676650" cy="6843713"/>
            </a:xfrm>
            <a:custGeom>
              <a:avLst/>
              <a:gdLst/>
              <a:ahLst/>
              <a:cxnLst/>
              <a:rect l="0" t="0" r="r" b="b"/>
              <a:pathLst>
                <a:path w="774" h="1440">
                  <a:moveTo>
                    <a:pt x="774" y="0"/>
                  </a:moveTo>
                  <a:cubicBezTo>
                    <a:pt x="312" y="240"/>
                    <a:pt x="0" y="1034"/>
                    <a:pt x="411" y="144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0" name="Freeform 9"/>
            <p:cNvSpPr/>
            <p:nvPr/>
          </p:nvSpPr>
          <p:spPr bwMode="auto">
            <a:xfrm>
              <a:off x="11202988" y="9525"/>
              <a:ext cx="963613" cy="366713"/>
            </a:xfrm>
            <a:custGeom>
              <a:avLst/>
              <a:gdLst/>
              <a:ahLst/>
              <a:cxnLst/>
              <a:rect l="0" t="0" r="r" b="b"/>
              <a:pathLst>
                <a:path w="203" h="77">
                  <a:moveTo>
                    <a:pt x="203" y="77"/>
                  </a:moveTo>
                  <a:cubicBezTo>
                    <a:pt x="138" y="46"/>
                    <a:pt x="68" y="21"/>
                    <a:pt x="0"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1" name="Freeform 10"/>
            <p:cNvSpPr/>
            <p:nvPr/>
          </p:nvSpPr>
          <p:spPr bwMode="auto">
            <a:xfrm>
              <a:off x="10494963" y="5275263"/>
              <a:ext cx="1666875" cy="1577975"/>
            </a:xfrm>
            <a:custGeom>
              <a:avLst/>
              <a:gdLst/>
              <a:ahLst/>
              <a:cxnLst/>
              <a:rect l="0" t="0" r="r" b="b"/>
              <a:pathLst>
                <a:path w="351" h="332">
                  <a:moveTo>
                    <a:pt x="0" y="332"/>
                  </a:moveTo>
                  <a:cubicBezTo>
                    <a:pt x="125" y="232"/>
                    <a:pt x="245" y="121"/>
                    <a:pt x="351"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2" name="Freeform 11"/>
            <p:cNvSpPr/>
            <p:nvPr/>
          </p:nvSpPr>
          <p:spPr bwMode="auto">
            <a:xfrm>
              <a:off x="1001713" y="0"/>
              <a:ext cx="3621088" cy="6843713"/>
            </a:xfrm>
            <a:custGeom>
              <a:avLst/>
              <a:gdLst/>
              <a:ahLst/>
              <a:cxnLst/>
              <a:rect l="0" t="0" r="r" b="b"/>
              <a:pathLst>
                <a:path w="762" h="1440">
                  <a:moveTo>
                    <a:pt x="762" y="0"/>
                  </a:moveTo>
                  <a:cubicBezTo>
                    <a:pt x="308" y="245"/>
                    <a:pt x="0" y="1033"/>
                    <a:pt x="403"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3" name="Freeform 12"/>
            <p:cNvSpPr/>
            <p:nvPr/>
          </p:nvSpPr>
          <p:spPr bwMode="auto">
            <a:xfrm>
              <a:off x="11501438" y="9525"/>
              <a:ext cx="665163" cy="257175"/>
            </a:xfrm>
            <a:custGeom>
              <a:avLst/>
              <a:gdLst/>
              <a:ahLst/>
              <a:cxnLst/>
              <a:rect l="0" t="0" r="r" b="b"/>
              <a:pathLst>
                <a:path w="140" h="54">
                  <a:moveTo>
                    <a:pt x="140" y="54"/>
                  </a:moveTo>
                  <a:cubicBezTo>
                    <a:pt x="95" y="34"/>
                    <a:pt x="48" y="16"/>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4" name="Freeform 13"/>
            <p:cNvSpPr/>
            <p:nvPr/>
          </p:nvSpPr>
          <p:spPr bwMode="auto">
            <a:xfrm>
              <a:off x="10641013" y="5408613"/>
              <a:ext cx="1525588" cy="1435100"/>
            </a:xfrm>
            <a:custGeom>
              <a:avLst/>
              <a:gdLst/>
              <a:ahLst/>
              <a:cxnLst/>
              <a:rect l="0" t="0" r="r" b="b"/>
              <a:pathLst>
                <a:path w="321" h="302">
                  <a:moveTo>
                    <a:pt x="0" y="302"/>
                  </a:moveTo>
                  <a:cubicBezTo>
                    <a:pt x="114" y="210"/>
                    <a:pt x="223" y="109"/>
                    <a:pt x="321"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5" name="Freeform 14"/>
            <p:cNvSpPr/>
            <p:nvPr/>
          </p:nvSpPr>
          <p:spPr bwMode="auto">
            <a:xfrm>
              <a:off x="1001713" y="0"/>
              <a:ext cx="3244850" cy="6843713"/>
            </a:xfrm>
            <a:custGeom>
              <a:avLst/>
              <a:gdLst/>
              <a:ahLst/>
              <a:cxnLst/>
              <a:rect l="0" t="0" r="r" b="b"/>
              <a:pathLst>
                <a:path w="683" h="1440">
                  <a:moveTo>
                    <a:pt x="683" y="0"/>
                  </a:moveTo>
                  <a:cubicBezTo>
                    <a:pt x="258" y="256"/>
                    <a:pt x="0" y="1041"/>
                    <a:pt x="35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6" name="Freeform 15"/>
            <p:cNvSpPr/>
            <p:nvPr/>
          </p:nvSpPr>
          <p:spPr bwMode="auto">
            <a:xfrm>
              <a:off x="10802938" y="5518150"/>
              <a:ext cx="1363663" cy="1325563"/>
            </a:xfrm>
            <a:custGeom>
              <a:avLst/>
              <a:gdLst/>
              <a:ahLst/>
              <a:cxnLst/>
              <a:rect l="0" t="0" r="r" b="b"/>
              <a:pathLst>
                <a:path w="287" h="279">
                  <a:moveTo>
                    <a:pt x="0" y="279"/>
                  </a:moveTo>
                  <a:cubicBezTo>
                    <a:pt x="101" y="193"/>
                    <a:pt x="198" y="100"/>
                    <a:pt x="287"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7" name="Freeform 16"/>
            <p:cNvSpPr/>
            <p:nvPr/>
          </p:nvSpPr>
          <p:spPr bwMode="auto">
            <a:xfrm>
              <a:off x="889000" y="0"/>
              <a:ext cx="3230563" cy="6843713"/>
            </a:xfrm>
            <a:custGeom>
              <a:avLst/>
              <a:gdLst/>
              <a:ahLst/>
              <a:cxnLst/>
              <a:rect l="0" t="0" r="r" b="b"/>
              <a:pathLst>
                <a:path w="680" h="1440">
                  <a:moveTo>
                    <a:pt x="680" y="0"/>
                  </a:moveTo>
                  <a:cubicBezTo>
                    <a:pt x="257" y="265"/>
                    <a:pt x="0" y="1026"/>
                    <a:pt x="337"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8" name="Freeform 17"/>
            <p:cNvSpPr/>
            <p:nvPr/>
          </p:nvSpPr>
          <p:spPr bwMode="auto">
            <a:xfrm>
              <a:off x="10979150" y="5694363"/>
              <a:ext cx="1187450" cy="1149350"/>
            </a:xfrm>
            <a:custGeom>
              <a:avLst/>
              <a:gdLst/>
              <a:ahLst/>
              <a:cxnLst/>
              <a:rect l="0" t="0" r="r" b="b"/>
              <a:pathLst>
                <a:path w="250" h="242">
                  <a:moveTo>
                    <a:pt x="0" y="242"/>
                  </a:moveTo>
                  <a:cubicBezTo>
                    <a:pt x="88" y="166"/>
                    <a:pt x="172" y="85"/>
                    <a:pt x="25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9" name="Freeform 18"/>
            <p:cNvSpPr/>
            <p:nvPr/>
          </p:nvSpPr>
          <p:spPr bwMode="auto">
            <a:xfrm>
              <a:off x="484188" y="0"/>
              <a:ext cx="3421063" cy="6843713"/>
            </a:xfrm>
            <a:custGeom>
              <a:avLst/>
              <a:gdLst/>
              <a:ahLst/>
              <a:cxnLst/>
              <a:rect l="0" t="0" r="r" b="b"/>
              <a:pathLst>
                <a:path w="720" h="1440">
                  <a:moveTo>
                    <a:pt x="720" y="0"/>
                  </a:moveTo>
                  <a:cubicBezTo>
                    <a:pt x="316" y="282"/>
                    <a:pt x="0" y="1018"/>
                    <a:pt x="362"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0" name="Freeform 19"/>
            <p:cNvSpPr/>
            <p:nvPr/>
          </p:nvSpPr>
          <p:spPr bwMode="auto">
            <a:xfrm>
              <a:off x="11287125" y="6049963"/>
              <a:ext cx="879475" cy="793750"/>
            </a:xfrm>
            <a:custGeom>
              <a:avLst/>
              <a:gdLst/>
              <a:ahLst/>
              <a:cxnLst/>
              <a:rect l="0" t="0" r="r" b="b"/>
              <a:pathLst>
                <a:path w="185" h="167">
                  <a:moveTo>
                    <a:pt x="0" y="167"/>
                  </a:moveTo>
                  <a:cubicBezTo>
                    <a:pt x="63" y="114"/>
                    <a:pt x="125" y="58"/>
                    <a:pt x="185"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1" name="Freeform 20"/>
            <p:cNvSpPr/>
            <p:nvPr/>
          </p:nvSpPr>
          <p:spPr bwMode="auto">
            <a:xfrm>
              <a:off x="598488" y="0"/>
              <a:ext cx="2717800" cy="6843713"/>
            </a:xfrm>
            <a:custGeom>
              <a:avLst/>
              <a:gdLst/>
              <a:ahLst/>
              <a:cxnLst/>
              <a:rect l="0" t="0" r="r" b="b"/>
              <a:pathLst>
                <a:path w="572" h="1440">
                  <a:moveTo>
                    <a:pt x="572" y="0"/>
                  </a:moveTo>
                  <a:cubicBezTo>
                    <a:pt x="213" y="320"/>
                    <a:pt x="0" y="979"/>
                    <a:pt x="164" y="1440"/>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92" name="Freeform 21"/>
            <p:cNvSpPr/>
            <p:nvPr/>
          </p:nvSpPr>
          <p:spPr bwMode="auto">
            <a:xfrm>
              <a:off x="261938" y="0"/>
              <a:ext cx="2944813" cy="6843713"/>
            </a:xfrm>
            <a:custGeom>
              <a:avLst/>
              <a:gdLst/>
              <a:ahLst/>
              <a:cxnLst/>
              <a:rect l="0" t="0" r="r" b="b"/>
              <a:pathLst>
                <a:path w="620" h="1440">
                  <a:moveTo>
                    <a:pt x="620" y="0"/>
                  </a:moveTo>
                  <a:cubicBezTo>
                    <a:pt x="248" y="325"/>
                    <a:pt x="0" y="960"/>
                    <a:pt x="186" y="1440"/>
                  </a:cubicBezTo>
                </a:path>
              </a:pathLst>
            </a:custGeom>
            <a:noFill/>
            <a:ln w="9525" cap="flat">
              <a:solidFill>
                <a:schemeClr val="tx1">
                  <a:alpha val="20000"/>
                </a:schemeClr>
              </a:solidFill>
              <a:prstDash val="lgDash"/>
              <a:miter lim="800000"/>
              <a:headEnd/>
              <a:tailEnd/>
            </a:ln>
            <a:extLst>
              <a:ext uri="{909E8E84-426E-40DD-AFC4-6F175D3DCCD1}">
                <a14:hiddenFill xmlns:a14="http://schemas.microsoft.com/office/drawing/2010/main">
                  <a:solidFill>
                    <a:srgbClr val="FFFFFF"/>
                  </a:solidFill>
                </a14:hiddenFill>
              </a:ext>
            </a:extLst>
          </p:spPr>
        </p:sp>
        <p:sp>
          <p:nvSpPr>
            <p:cNvPr id="93" name="Freeform 22"/>
            <p:cNvSpPr/>
            <p:nvPr/>
          </p:nvSpPr>
          <p:spPr bwMode="auto">
            <a:xfrm>
              <a:off x="-417513" y="0"/>
              <a:ext cx="2403475" cy="6843713"/>
            </a:xfrm>
            <a:custGeom>
              <a:avLst/>
              <a:gdLst/>
              <a:ahLst/>
              <a:cxnLst/>
              <a:rect l="0" t="0" r="r" b="b"/>
              <a:pathLst>
                <a:path w="506" h="1440">
                  <a:moveTo>
                    <a:pt x="506" y="0"/>
                  </a:moveTo>
                  <a:cubicBezTo>
                    <a:pt x="109" y="356"/>
                    <a:pt x="0" y="943"/>
                    <a:pt x="171"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4" name="Freeform 23"/>
            <p:cNvSpPr/>
            <p:nvPr/>
          </p:nvSpPr>
          <p:spPr bwMode="auto">
            <a:xfrm>
              <a:off x="14288" y="9525"/>
              <a:ext cx="1771650" cy="3198813"/>
            </a:xfrm>
            <a:custGeom>
              <a:avLst/>
              <a:gdLst/>
              <a:ahLst/>
              <a:cxnLst/>
              <a:rect l="0" t="0" r="r" b="b"/>
              <a:pathLst>
                <a:path w="373" h="673">
                  <a:moveTo>
                    <a:pt x="373" y="0"/>
                  </a:moveTo>
                  <a:cubicBezTo>
                    <a:pt x="175" y="183"/>
                    <a:pt x="51" y="409"/>
                    <a:pt x="0" y="673"/>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5" name="Freeform 24"/>
            <p:cNvSpPr/>
            <p:nvPr/>
          </p:nvSpPr>
          <p:spPr bwMode="auto">
            <a:xfrm>
              <a:off x="4763" y="6016625"/>
              <a:ext cx="214313" cy="827088"/>
            </a:xfrm>
            <a:custGeom>
              <a:avLst/>
              <a:gdLst/>
              <a:ahLst/>
              <a:cxnLst/>
              <a:rect l="0" t="0" r="r" b="b"/>
              <a:pathLst>
                <a:path w="45" h="174">
                  <a:moveTo>
                    <a:pt x="0" y="0"/>
                  </a:moveTo>
                  <a:cubicBezTo>
                    <a:pt x="11" y="59"/>
                    <a:pt x="26" y="118"/>
                    <a:pt x="45" y="174"/>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6" name="Freeform 25"/>
            <p:cNvSpPr/>
            <p:nvPr/>
          </p:nvSpPr>
          <p:spPr bwMode="auto">
            <a:xfrm>
              <a:off x="14288" y="0"/>
              <a:ext cx="1562100" cy="2228850"/>
            </a:xfrm>
            <a:custGeom>
              <a:avLst/>
              <a:gdLst/>
              <a:ahLst/>
              <a:cxnLst/>
              <a:rect l="0" t="0" r="r" b="b"/>
              <a:pathLst>
                <a:path w="329" h="469">
                  <a:moveTo>
                    <a:pt x="329" y="0"/>
                  </a:moveTo>
                  <a:cubicBezTo>
                    <a:pt x="189" y="133"/>
                    <a:pt x="69" y="288"/>
                    <a:pt x="0" y="469"/>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grpSp>
      <p:grpSp>
        <p:nvGrpSpPr>
          <p:cNvPr id="22" name="Group 21"/>
          <p:cNvGrpSpPr/>
          <p:nvPr/>
        </p:nvGrpSpPr>
        <p:grpSpPr>
          <a:xfrm>
            <a:off x="7718948" y="1699589"/>
            <a:ext cx="3674476" cy="3470421"/>
            <a:chOff x="697883" y="1816768"/>
            <a:chExt cx="3674476" cy="3470421"/>
          </a:xfrm>
        </p:grpSpPr>
        <p:sp>
          <p:nvSpPr>
            <p:cNvPr id="23" name="Rectangle 22"/>
            <p:cNvSpPr/>
            <p:nvPr/>
          </p:nvSpPr>
          <p:spPr>
            <a:xfrm>
              <a:off x="697883" y="1816768"/>
              <a:ext cx="3674476" cy="5029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4" name="Isosceles Triangle 22"/>
            <p:cNvSpPr/>
            <p:nvPr/>
          </p:nvSpPr>
          <p:spPr>
            <a:xfrm rot="10800000">
              <a:off x="2380224" y="5014786"/>
              <a:ext cx="315988" cy="272403"/>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5" name="Rectangle 24"/>
            <p:cNvSpPr/>
            <p:nvPr/>
          </p:nvSpPr>
          <p:spPr>
            <a:xfrm>
              <a:off x="704075" y="2392840"/>
              <a:ext cx="3668284" cy="262432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sp>
        <p:nvSpPr>
          <p:cNvPr id="2" name="Vertical Title 1"/>
          <p:cNvSpPr>
            <a:spLocks noGrp="1"/>
          </p:cNvSpPr>
          <p:nvPr>
            <p:ph type="title" orient="vert"/>
          </p:nvPr>
        </p:nvSpPr>
        <p:spPr>
          <a:xfrm>
            <a:off x="7807437" y="2349925"/>
            <a:ext cx="3501195" cy="2456442"/>
          </a:xfrm>
        </p:spPr>
        <p:txBody>
          <a:bodyPr vert="eaVert"/>
          <a:lstStyle>
            <a:lvl1pPr algn="l">
              <a:lnSpc>
                <a:spcPct val="80000"/>
              </a:lnSpc>
              <a:defRPr>
                <a:solidFill>
                  <a:srgbClr val="FFFEFF"/>
                </a:solidFil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802747" y="798444"/>
            <a:ext cx="6268622" cy="5257303"/>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804672" y="320040"/>
            <a:ext cx="3657600" cy="320040"/>
          </a:xfrm>
        </p:spPr>
        <p:txBody>
          <a:bodyPr/>
          <a:lstStyle/>
          <a:p>
            <a:fld id="{96DFF08F-DC6B-4601-B491-B0F83F6DD2DA}" type="datetimeFigureOut">
              <a:rPr lang="en-US" smtClean="0"/>
              <a:t>7/29/2020</a:t>
            </a:fld>
            <a:endParaRPr lang="en-US" dirty="0"/>
          </a:p>
        </p:txBody>
      </p:sp>
      <p:sp>
        <p:nvSpPr>
          <p:cNvPr id="5" name="Footer Placeholder 4"/>
          <p:cNvSpPr>
            <a:spLocks noGrp="1"/>
          </p:cNvSpPr>
          <p:nvPr>
            <p:ph type="ftr" sz="quarter" idx="11"/>
          </p:nvPr>
        </p:nvSpPr>
        <p:spPr>
          <a:xfrm>
            <a:off x="804672" y="6227064"/>
            <a:ext cx="10588752" cy="320040"/>
          </a:xfrm>
        </p:spPr>
        <p:txBody>
          <a:bodyPr/>
          <a:lstStyle/>
          <a:p>
            <a:endParaRPr lang="en-US" dirty="0"/>
          </a:p>
        </p:txBody>
      </p:sp>
      <p:sp>
        <p:nvSpPr>
          <p:cNvPr id="6" name="Slide Number Placeholder 5"/>
          <p:cNvSpPr>
            <a:spLocks noGrp="1"/>
          </p:cNvSpPr>
          <p:nvPr>
            <p:ph type="sldNum" sz="quarter" idx="12"/>
          </p:nvPr>
        </p:nvSpPr>
        <p:spPr>
          <a:xfrm>
            <a:off x="10469880" y="320040"/>
            <a:ext cx="914400" cy="320040"/>
          </a:xfrm>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286639863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grpSp>
        <p:nvGrpSpPr>
          <p:cNvPr id="80" name="Group 79"/>
          <p:cNvGrpSpPr/>
          <p:nvPr/>
        </p:nvGrpSpPr>
        <p:grpSpPr>
          <a:xfrm>
            <a:off x="-417513" y="0"/>
            <a:ext cx="12584114" cy="6853238"/>
            <a:chOff x="-417513" y="0"/>
            <a:chExt cx="12584114" cy="6853238"/>
          </a:xfrm>
        </p:grpSpPr>
        <p:sp>
          <p:nvSpPr>
            <p:cNvPr id="81" name="Freeform 5"/>
            <p:cNvSpPr/>
            <p:nvPr/>
          </p:nvSpPr>
          <p:spPr bwMode="auto">
            <a:xfrm>
              <a:off x="1306513" y="0"/>
              <a:ext cx="3862388" cy="6843713"/>
            </a:xfrm>
            <a:custGeom>
              <a:avLst/>
              <a:gdLst/>
              <a:ahLst/>
              <a:cxnLst/>
              <a:rect l="0" t="0" r="r" b="b"/>
              <a:pathLst>
                <a:path w="813" h="1440">
                  <a:moveTo>
                    <a:pt x="813" y="0"/>
                  </a:moveTo>
                  <a:cubicBezTo>
                    <a:pt x="331" y="221"/>
                    <a:pt x="0" y="1039"/>
                    <a:pt x="43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2" name="Freeform 6"/>
            <p:cNvSpPr/>
            <p:nvPr/>
          </p:nvSpPr>
          <p:spPr bwMode="auto">
            <a:xfrm>
              <a:off x="10626725" y="9525"/>
              <a:ext cx="1539875" cy="555625"/>
            </a:xfrm>
            <a:custGeom>
              <a:avLst/>
              <a:gdLst/>
              <a:ahLst/>
              <a:cxnLst/>
              <a:rect l="0" t="0" r="r" b="b"/>
              <a:pathLst>
                <a:path w="324" h="117">
                  <a:moveTo>
                    <a:pt x="324" y="117"/>
                  </a:moveTo>
                  <a:cubicBezTo>
                    <a:pt x="223" y="64"/>
                    <a:pt x="107" y="2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3" name="Freeform 7"/>
            <p:cNvSpPr/>
            <p:nvPr/>
          </p:nvSpPr>
          <p:spPr bwMode="auto">
            <a:xfrm>
              <a:off x="10247313" y="5013325"/>
              <a:ext cx="1919288" cy="1830388"/>
            </a:xfrm>
            <a:custGeom>
              <a:avLst/>
              <a:gdLst/>
              <a:ahLst/>
              <a:cxnLst/>
              <a:rect l="0" t="0" r="r" b="b"/>
              <a:pathLst>
                <a:path w="404" h="385">
                  <a:moveTo>
                    <a:pt x="0" y="385"/>
                  </a:moveTo>
                  <a:cubicBezTo>
                    <a:pt x="146" y="272"/>
                    <a:pt x="285" y="142"/>
                    <a:pt x="404"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4" name="Freeform 8"/>
            <p:cNvSpPr/>
            <p:nvPr/>
          </p:nvSpPr>
          <p:spPr bwMode="auto">
            <a:xfrm>
              <a:off x="1120775" y="0"/>
              <a:ext cx="3676650" cy="6843713"/>
            </a:xfrm>
            <a:custGeom>
              <a:avLst/>
              <a:gdLst/>
              <a:ahLst/>
              <a:cxnLst/>
              <a:rect l="0" t="0" r="r" b="b"/>
              <a:pathLst>
                <a:path w="774" h="1440">
                  <a:moveTo>
                    <a:pt x="774" y="0"/>
                  </a:moveTo>
                  <a:cubicBezTo>
                    <a:pt x="312" y="240"/>
                    <a:pt x="0" y="1034"/>
                    <a:pt x="411" y="144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5" name="Freeform 9"/>
            <p:cNvSpPr/>
            <p:nvPr/>
          </p:nvSpPr>
          <p:spPr bwMode="auto">
            <a:xfrm>
              <a:off x="11202988" y="9525"/>
              <a:ext cx="963613" cy="366713"/>
            </a:xfrm>
            <a:custGeom>
              <a:avLst/>
              <a:gdLst/>
              <a:ahLst/>
              <a:cxnLst/>
              <a:rect l="0" t="0" r="r" b="b"/>
              <a:pathLst>
                <a:path w="203" h="77">
                  <a:moveTo>
                    <a:pt x="203" y="77"/>
                  </a:moveTo>
                  <a:cubicBezTo>
                    <a:pt x="138" y="46"/>
                    <a:pt x="68" y="21"/>
                    <a:pt x="0"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6" name="Freeform 10"/>
            <p:cNvSpPr/>
            <p:nvPr/>
          </p:nvSpPr>
          <p:spPr bwMode="auto">
            <a:xfrm>
              <a:off x="10494963" y="5275263"/>
              <a:ext cx="1666875" cy="1577975"/>
            </a:xfrm>
            <a:custGeom>
              <a:avLst/>
              <a:gdLst/>
              <a:ahLst/>
              <a:cxnLst/>
              <a:rect l="0" t="0" r="r" b="b"/>
              <a:pathLst>
                <a:path w="351" h="332">
                  <a:moveTo>
                    <a:pt x="0" y="332"/>
                  </a:moveTo>
                  <a:cubicBezTo>
                    <a:pt x="125" y="232"/>
                    <a:pt x="245" y="121"/>
                    <a:pt x="351"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7" name="Freeform 11"/>
            <p:cNvSpPr/>
            <p:nvPr/>
          </p:nvSpPr>
          <p:spPr bwMode="auto">
            <a:xfrm>
              <a:off x="1001713" y="0"/>
              <a:ext cx="3621088" cy="6843713"/>
            </a:xfrm>
            <a:custGeom>
              <a:avLst/>
              <a:gdLst/>
              <a:ahLst/>
              <a:cxnLst/>
              <a:rect l="0" t="0" r="r" b="b"/>
              <a:pathLst>
                <a:path w="762" h="1440">
                  <a:moveTo>
                    <a:pt x="762" y="0"/>
                  </a:moveTo>
                  <a:cubicBezTo>
                    <a:pt x="308" y="245"/>
                    <a:pt x="0" y="1033"/>
                    <a:pt x="403"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8" name="Freeform 12"/>
            <p:cNvSpPr/>
            <p:nvPr/>
          </p:nvSpPr>
          <p:spPr bwMode="auto">
            <a:xfrm>
              <a:off x="11501438" y="9525"/>
              <a:ext cx="665163" cy="257175"/>
            </a:xfrm>
            <a:custGeom>
              <a:avLst/>
              <a:gdLst/>
              <a:ahLst/>
              <a:cxnLst/>
              <a:rect l="0" t="0" r="r" b="b"/>
              <a:pathLst>
                <a:path w="140" h="54">
                  <a:moveTo>
                    <a:pt x="140" y="54"/>
                  </a:moveTo>
                  <a:cubicBezTo>
                    <a:pt x="95" y="34"/>
                    <a:pt x="48" y="16"/>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9" name="Freeform 13"/>
            <p:cNvSpPr/>
            <p:nvPr/>
          </p:nvSpPr>
          <p:spPr bwMode="auto">
            <a:xfrm>
              <a:off x="10641013" y="5408613"/>
              <a:ext cx="1525588" cy="1435100"/>
            </a:xfrm>
            <a:custGeom>
              <a:avLst/>
              <a:gdLst/>
              <a:ahLst/>
              <a:cxnLst/>
              <a:rect l="0" t="0" r="r" b="b"/>
              <a:pathLst>
                <a:path w="321" h="302">
                  <a:moveTo>
                    <a:pt x="0" y="302"/>
                  </a:moveTo>
                  <a:cubicBezTo>
                    <a:pt x="114" y="210"/>
                    <a:pt x="223" y="109"/>
                    <a:pt x="321"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0" name="Freeform 14"/>
            <p:cNvSpPr/>
            <p:nvPr/>
          </p:nvSpPr>
          <p:spPr bwMode="auto">
            <a:xfrm>
              <a:off x="1001713" y="0"/>
              <a:ext cx="3244850" cy="6843713"/>
            </a:xfrm>
            <a:custGeom>
              <a:avLst/>
              <a:gdLst/>
              <a:ahLst/>
              <a:cxnLst/>
              <a:rect l="0" t="0" r="r" b="b"/>
              <a:pathLst>
                <a:path w="683" h="1440">
                  <a:moveTo>
                    <a:pt x="683" y="0"/>
                  </a:moveTo>
                  <a:cubicBezTo>
                    <a:pt x="258" y="256"/>
                    <a:pt x="0" y="1041"/>
                    <a:pt x="35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1" name="Freeform 15"/>
            <p:cNvSpPr/>
            <p:nvPr/>
          </p:nvSpPr>
          <p:spPr bwMode="auto">
            <a:xfrm>
              <a:off x="10802938" y="5518150"/>
              <a:ext cx="1363663" cy="1325563"/>
            </a:xfrm>
            <a:custGeom>
              <a:avLst/>
              <a:gdLst/>
              <a:ahLst/>
              <a:cxnLst/>
              <a:rect l="0" t="0" r="r" b="b"/>
              <a:pathLst>
                <a:path w="287" h="279">
                  <a:moveTo>
                    <a:pt x="0" y="279"/>
                  </a:moveTo>
                  <a:cubicBezTo>
                    <a:pt x="101" y="193"/>
                    <a:pt x="198" y="100"/>
                    <a:pt x="287"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2" name="Freeform 16"/>
            <p:cNvSpPr/>
            <p:nvPr/>
          </p:nvSpPr>
          <p:spPr bwMode="auto">
            <a:xfrm>
              <a:off x="889000" y="0"/>
              <a:ext cx="3230563" cy="6843713"/>
            </a:xfrm>
            <a:custGeom>
              <a:avLst/>
              <a:gdLst/>
              <a:ahLst/>
              <a:cxnLst/>
              <a:rect l="0" t="0" r="r" b="b"/>
              <a:pathLst>
                <a:path w="680" h="1440">
                  <a:moveTo>
                    <a:pt x="680" y="0"/>
                  </a:moveTo>
                  <a:cubicBezTo>
                    <a:pt x="257" y="265"/>
                    <a:pt x="0" y="1026"/>
                    <a:pt x="337"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3" name="Freeform 17"/>
            <p:cNvSpPr/>
            <p:nvPr/>
          </p:nvSpPr>
          <p:spPr bwMode="auto">
            <a:xfrm>
              <a:off x="10979150" y="5694363"/>
              <a:ext cx="1187450" cy="1149350"/>
            </a:xfrm>
            <a:custGeom>
              <a:avLst/>
              <a:gdLst/>
              <a:ahLst/>
              <a:cxnLst/>
              <a:rect l="0" t="0" r="r" b="b"/>
              <a:pathLst>
                <a:path w="250" h="242">
                  <a:moveTo>
                    <a:pt x="0" y="242"/>
                  </a:moveTo>
                  <a:cubicBezTo>
                    <a:pt x="88" y="166"/>
                    <a:pt x="172" y="85"/>
                    <a:pt x="25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4" name="Freeform 18"/>
            <p:cNvSpPr/>
            <p:nvPr/>
          </p:nvSpPr>
          <p:spPr bwMode="auto">
            <a:xfrm>
              <a:off x="484188" y="0"/>
              <a:ext cx="3421063" cy="6843713"/>
            </a:xfrm>
            <a:custGeom>
              <a:avLst/>
              <a:gdLst/>
              <a:ahLst/>
              <a:cxnLst/>
              <a:rect l="0" t="0" r="r" b="b"/>
              <a:pathLst>
                <a:path w="720" h="1440">
                  <a:moveTo>
                    <a:pt x="720" y="0"/>
                  </a:moveTo>
                  <a:cubicBezTo>
                    <a:pt x="316" y="282"/>
                    <a:pt x="0" y="1018"/>
                    <a:pt x="362"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5" name="Freeform 19"/>
            <p:cNvSpPr/>
            <p:nvPr/>
          </p:nvSpPr>
          <p:spPr bwMode="auto">
            <a:xfrm>
              <a:off x="11287125" y="6049963"/>
              <a:ext cx="879475" cy="793750"/>
            </a:xfrm>
            <a:custGeom>
              <a:avLst/>
              <a:gdLst/>
              <a:ahLst/>
              <a:cxnLst/>
              <a:rect l="0" t="0" r="r" b="b"/>
              <a:pathLst>
                <a:path w="185" h="167">
                  <a:moveTo>
                    <a:pt x="0" y="167"/>
                  </a:moveTo>
                  <a:cubicBezTo>
                    <a:pt x="63" y="114"/>
                    <a:pt x="125" y="58"/>
                    <a:pt x="185"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6" name="Freeform 20"/>
            <p:cNvSpPr/>
            <p:nvPr/>
          </p:nvSpPr>
          <p:spPr bwMode="auto">
            <a:xfrm>
              <a:off x="598488" y="0"/>
              <a:ext cx="2717800" cy="6843713"/>
            </a:xfrm>
            <a:custGeom>
              <a:avLst/>
              <a:gdLst/>
              <a:ahLst/>
              <a:cxnLst/>
              <a:rect l="0" t="0" r="r" b="b"/>
              <a:pathLst>
                <a:path w="572" h="1440">
                  <a:moveTo>
                    <a:pt x="572" y="0"/>
                  </a:moveTo>
                  <a:cubicBezTo>
                    <a:pt x="213" y="320"/>
                    <a:pt x="0" y="979"/>
                    <a:pt x="164" y="1440"/>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97" name="Freeform 21"/>
            <p:cNvSpPr/>
            <p:nvPr/>
          </p:nvSpPr>
          <p:spPr bwMode="auto">
            <a:xfrm>
              <a:off x="261938" y="0"/>
              <a:ext cx="2944813" cy="6843713"/>
            </a:xfrm>
            <a:custGeom>
              <a:avLst/>
              <a:gdLst/>
              <a:ahLst/>
              <a:cxnLst/>
              <a:rect l="0" t="0" r="r" b="b"/>
              <a:pathLst>
                <a:path w="620" h="1440">
                  <a:moveTo>
                    <a:pt x="620" y="0"/>
                  </a:moveTo>
                  <a:cubicBezTo>
                    <a:pt x="248" y="325"/>
                    <a:pt x="0" y="960"/>
                    <a:pt x="186" y="1440"/>
                  </a:cubicBezTo>
                </a:path>
              </a:pathLst>
            </a:custGeom>
            <a:noFill/>
            <a:ln w="9525" cap="flat">
              <a:solidFill>
                <a:schemeClr val="tx1">
                  <a:alpha val="20000"/>
                </a:schemeClr>
              </a:solidFill>
              <a:prstDash val="lgDash"/>
              <a:miter lim="800000"/>
              <a:headEnd/>
              <a:tailEnd/>
            </a:ln>
            <a:extLst>
              <a:ext uri="{909E8E84-426E-40DD-AFC4-6F175D3DCCD1}">
                <a14:hiddenFill xmlns:a14="http://schemas.microsoft.com/office/drawing/2010/main">
                  <a:solidFill>
                    <a:srgbClr val="FFFFFF"/>
                  </a:solidFill>
                </a14:hiddenFill>
              </a:ext>
            </a:extLst>
          </p:spPr>
        </p:sp>
        <p:sp>
          <p:nvSpPr>
            <p:cNvPr id="98" name="Freeform 22"/>
            <p:cNvSpPr/>
            <p:nvPr/>
          </p:nvSpPr>
          <p:spPr bwMode="auto">
            <a:xfrm>
              <a:off x="-417513" y="0"/>
              <a:ext cx="2403475" cy="6843713"/>
            </a:xfrm>
            <a:custGeom>
              <a:avLst/>
              <a:gdLst/>
              <a:ahLst/>
              <a:cxnLst/>
              <a:rect l="0" t="0" r="r" b="b"/>
              <a:pathLst>
                <a:path w="506" h="1440">
                  <a:moveTo>
                    <a:pt x="506" y="0"/>
                  </a:moveTo>
                  <a:cubicBezTo>
                    <a:pt x="109" y="356"/>
                    <a:pt x="0" y="943"/>
                    <a:pt x="171"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9" name="Freeform 23"/>
            <p:cNvSpPr/>
            <p:nvPr/>
          </p:nvSpPr>
          <p:spPr bwMode="auto">
            <a:xfrm>
              <a:off x="14288" y="9525"/>
              <a:ext cx="1771650" cy="3198813"/>
            </a:xfrm>
            <a:custGeom>
              <a:avLst/>
              <a:gdLst/>
              <a:ahLst/>
              <a:cxnLst/>
              <a:rect l="0" t="0" r="r" b="b"/>
              <a:pathLst>
                <a:path w="373" h="673">
                  <a:moveTo>
                    <a:pt x="373" y="0"/>
                  </a:moveTo>
                  <a:cubicBezTo>
                    <a:pt x="175" y="183"/>
                    <a:pt x="51" y="409"/>
                    <a:pt x="0" y="673"/>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00" name="Freeform 24"/>
            <p:cNvSpPr/>
            <p:nvPr/>
          </p:nvSpPr>
          <p:spPr bwMode="auto">
            <a:xfrm>
              <a:off x="4763" y="6016625"/>
              <a:ext cx="214313" cy="827088"/>
            </a:xfrm>
            <a:custGeom>
              <a:avLst/>
              <a:gdLst/>
              <a:ahLst/>
              <a:cxnLst/>
              <a:rect l="0" t="0" r="r" b="b"/>
              <a:pathLst>
                <a:path w="45" h="174">
                  <a:moveTo>
                    <a:pt x="0" y="0"/>
                  </a:moveTo>
                  <a:cubicBezTo>
                    <a:pt x="11" y="59"/>
                    <a:pt x="26" y="118"/>
                    <a:pt x="45" y="174"/>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01" name="Freeform 25"/>
            <p:cNvSpPr/>
            <p:nvPr/>
          </p:nvSpPr>
          <p:spPr bwMode="auto">
            <a:xfrm>
              <a:off x="14288" y="0"/>
              <a:ext cx="1562100" cy="2228850"/>
            </a:xfrm>
            <a:custGeom>
              <a:avLst/>
              <a:gdLst/>
              <a:ahLst/>
              <a:cxnLst/>
              <a:rect l="0" t="0" r="r" b="b"/>
              <a:pathLst>
                <a:path w="329" h="469">
                  <a:moveTo>
                    <a:pt x="329" y="0"/>
                  </a:moveTo>
                  <a:cubicBezTo>
                    <a:pt x="189" y="133"/>
                    <a:pt x="69" y="288"/>
                    <a:pt x="0" y="469"/>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grpSp>
      <p:grpSp>
        <p:nvGrpSpPr>
          <p:cNvPr id="27" name="Group 26"/>
          <p:cNvGrpSpPr/>
          <p:nvPr/>
        </p:nvGrpSpPr>
        <p:grpSpPr>
          <a:xfrm>
            <a:off x="800144" y="1699589"/>
            <a:ext cx="3674476" cy="3470421"/>
            <a:chOff x="697883" y="1816768"/>
            <a:chExt cx="3674476" cy="3470421"/>
          </a:xfrm>
        </p:grpSpPr>
        <p:sp>
          <p:nvSpPr>
            <p:cNvPr id="28" name="Rectangle 27"/>
            <p:cNvSpPr/>
            <p:nvPr/>
          </p:nvSpPr>
          <p:spPr>
            <a:xfrm>
              <a:off x="697883" y="1816768"/>
              <a:ext cx="3674476" cy="5029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9" name="Isosceles Triangle 22"/>
            <p:cNvSpPr/>
            <p:nvPr/>
          </p:nvSpPr>
          <p:spPr>
            <a:xfrm rot="10800000">
              <a:off x="2380224" y="5014786"/>
              <a:ext cx="315988" cy="272403"/>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0" name="Rectangle 29"/>
            <p:cNvSpPr/>
            <p:nvPr/>
          </p:nvSpPr>
          <p:spPr>
            <a:xfrm>
              <a:off x="704075" y="2392840"/>
              <a:ext cx="3668284" cy="262432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sp>
        <p:nvSpPr>
          <p:cNvPr id="2" name="Title 1"/>
          <p:cNvSpPr>
            <a:spLocks noGrp="1"/>
          </p:cNvSpPr>
          <p:nvPr>
            <p:ph type="title"/>
          </p:nvPr>
        </p:nvSpPr>
        <p:spPr>
          <a:xfrm>
            <a:off x="888631" y="2349925"/>
            <a:ext cx="3498979" cy="2456442"/>
          </a:xfrm>
        </p:spPr>
        <p:txBody>
          <a:bodyPr/>
          <a:lstStyle>
            <a:lvl1pPr>
              <a:defRPr>
                <a:solidFill>
                  <a:srgbClr val="FFFEFF"/>
                </a:solidFill>
              </a:defRPr>
            </a:lvl1pPr>
          </a:lstStyle>
          <a:p>
            <a:r>
              <a:rPr lang="en-US"/>
              <a:t>Click to edit Master title style</a:t>
            </a:r>
            <a:endParaRPr lang="en-US" dirty="0"/>
          </a:p>
        </p:txBody>
      </p:sp>
      <p:sp>
        <p:nvSpPr>
          <p:cNvPr id="3" name="Content Placeholder 2"/>
          <p:cNvSpPr>
            <a:spLocks noGrp="1"/>
          </p:cNvSpPr>
          <p:nvPr>
            <p:ph idx="1"/>
          </p:nvPr>
        </p:nvSpPr>
        <p:spPr>
          <a:xfrm>
            <a:off x="5118447" y="803186"/>
            <a:ext cx="6281873" cy="5248622"/>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6DFF08F-DC6B-4601-B491-B0F83F6DD2DA}" type="datetimeFigureOut">
              <a:rPr lang="en-US" smtClean="0"/>
              <a:t>7/29/2020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323383171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grpSp>
        <p:nvGrpSpPr>
          <p:cNvPr id="77" name="Group 76"/>
          <p:cNvGrpSpPr/>
          <p:nvPr/>
        </p:nvGrpSpPr>
        <p:grpSpPr>
          <a:xfrm>
            <a:off x="-329674" y="-59376"/>
            <a:ext cx="12515851" cy="6923798"/>
            <a:chOff x="-329674" y="-51881"/>
            <a:chExt cx="12515851" cy="6923798"/>
          </a:xfrm>
        </p:grpSpPr>
        <p:sp>
          <p:nvSpPr>
            <p:cNvPr id="78" name="Freeform 5"/>
            <p:cNvSpPr/>
            <p:nvPr/>
          </p:nvSpPr>
          <p:spPr bwMode="auto">
            <a:xfrm>
              <a:off x="-329674" y="1298404"/>
              <a:ext cx="9702800" cy="5573512"/>
            </a:xfrm>
            <a:custGeom>
              <a:avLst/>
              <a:gdLst/>
              <a:ahLst/>
              <a:cxnLst/>
              <a:rect l="0" t="0" r="r" b="b"/>
              <a:pathLst>
                <a:path w="2038" h="1169">
                  <a:moveTo>
                    <a:pt x="1752" y="1169"/>
                  </a:moveTo>
                  <a:cubicBezTo>
                    <a:pt x="2038" y="928"/>
                    <a:pt x="1673" y="513"/>
                    <a:pt x="1487" y="334"/>
                  </a:cubicBezTo>
                  <a:cubicBezTo>
                    <a:pt x="1316" y="170"/>
                    <a:pt x="1099" y="43"/>
                    <a:pt x="860" y="22"/>
                  </a:cubicBezTo>
                  <a:cubicBezTo>
                    <a:pt x="621" y="0"/>
                    <a:pt x="341" y="128"/>
                    <a:pt x="199" y="318"/>
                  </a:cubicBezTo>
                  <a:cubicBezTo>
                    <a:pt x="0" y="586"/>
                    <a:pt x="184" y="965"/>
                    <a:pt x="399" y="1165"/>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79" name="Freeform 6"/>
            <p:cNvSpPr/>
            <p:nvPr/>
          </p:nvSpPr>
          <p:spPr bwMode="auto">
            <a:xfrm>
              <a:off x="670451" y="2018236"/>
              <a:ext cx="7373938" cy="4848892"/>
            </a:xfrm>
            <a:custGeom>
              <a:avLst/>
              <a:gdLst/>
              <a:ahLst/>
              <a:cxnLst/>
              <a:rect l="0" t="0" r="r" b="b"/>
              <a:pathLst>
                <a:path w="1549" h="1017">
                  <a:moveTo>
                    <a:pt x="1025" y="1016"/>
                  </a:moveTo>
                  <a:cubicBezTo>
                    <a:pt x="1223" y="971"/>
                    <a:pt x="1549" y="857"/>
                    <a:pt x="1443" y="592"/>
                  </a:cubicBezTo>
                  <a:cubicBezTo>
                    <a:pt x="1344" y="344"/>
                    <a:pt x="1041" y="111"/>
                    <a:pt x="782" y="53"/>
                  </a:cubicBezTo>
                  <a:cubicBezTo>
                    <a:pt x="545" y="0"/>
                    <a:pt x="275" y="117"/>
                    <a:pt x="150" y="329"/>
                  </a:cubicBezTo>
                  <a:cubicBezTo>
                    <a:pt x="0" y="584"/>
                    <a:pt x="243" y="911"/>
                    <a:pt x="477" y="1017"/>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0" name="Freeform 7"/>
            <p:cNvSpPr/>
            <p:nvPr/>
          </p:nvSpPr>
          <p:spPr bwMode="auto">
            <a:xfrm>
              <a:off x="251351" y="1788400"/>
              <a:ext cx="8035925" cy="5083516"/>
            </a:xfrm>
            <a:custGeom>
              <a:avLst/>
              <a:gdLst/>
              <a:ahLst/>
              <a:cxnLst/>
              <a:rect l="0" t="0" r="r" b="b"/>
              <a:pathLst>
                <a:path w="1688" h="1066">
                  <a:moveTo>
                    <a:pt x="1302" y="1066"/>
                  </a:moveTo>
                  <a:cubicBezTo>
                    <a:pt x="1416" y="1024"/>
                    <a:pt x="1551" y="962"/>
                    <a:pt x="1613" y="850"/>
                  </a:cubicBezTo>
                  <a:cubicBezTo>
                    <a:pt x="1688" y="715"/>
                    <a:pt x="1606" y="575"/>
                    <a:pt x="1517" y="471"/>
                  </a:cubicBezTo>
                  <a:cubicBezTo>
                    <a:pt x="1336" y="258"/>
                    <a:pt x="1084" y="62"/>
                    <a:pt x="798" y="28"/>
                  </a:cubicBezTo>
                  <a:cubicBezTo>
                    <a:pt x="559" y="0"/>
                    <a:pt x="317" y="138"/>
                    <a:pt x="181" y="333"/>
                  </a:cubicBezTo>
                  <a:cubicBezTo>
                    <a:pt x="0" y="592"/>
                    <a:pt x="191" y="907"/>
                    <a:pt x="420" y="1066"/>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1" name="Freeform 8"/>
            <p:cNvSpPr/>
            <p:nvPr/>
          </p:nvSpPr>
          <p:spPr bwMode="auto">
            <a:xfrm>
              <a:off x="-1061" y="549842"/>
              <a:ext cx="10334625" cy="6322075"/>
            </a:xfrm>
            <a:custGeom>
              <a:avLst/>
              <a:gdLst/>
              <a:ahLst/>
              <a:cxnLst/>
              <a:rect l="0" t="0" r="r" b="b"/>
              <a:pathLst>
                <a:path w="2171" h="1326">
                  <a:moveTo>
                    <a:pt x="1873" y="1326"/>
                  </a:moveTo>
                  <a:cubicBezTo>
                    <a:pt x="2171" y="1045"/>
                    <a:pt x="1825" y="678"/>
                    <a:pt x="1609" y="473"/>
                  </a:cubicBezTo>
                  <a:cubicBezTo>
                    <a:pt x="1406" y="281"/>
                    <a:pt x="1159" y="116"/>
                    <a:pt x="880" y="63"/>
                  </a:cubicBezTo>
                  <a:cubicBezTo>
                    <a:pt x="545" y="0"/>
                    <a:pt x="214" y="161"/>
                    <a:pt x="0" y="423"/>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2" name="Freeform 9"/>
            <p:cNvSpPr/>
            <p:nvPr/>
          </p:nvSpPr>
          <p:spPr bwMode="auto">
            <a:xfrm>
              <a:off x="3701" y="6186246"/>
              <a:ext cx="504825" cy="681527"/>
            </a:xfrm>
            <a:custGeom>
              <a:avLst/>
              <a:gdLst/>
              <a:ahLst/>
              <a:cxnLst/>
              <a:rect l="0" t="0" r="r" b="b"/>
              <a:pathLst>
                <a:path w="106" h="143">
                  <a:moveTo>
                    <a:pt x="0" y="0"/>
                  </a:moveTo>
                  <a:cubicBezTo>
                    <a:pt x="35" y="54"/>
                    <a:pt x="70" y="101"/>
                    <a:pt x="106" y="143"/>
                  </a:cubicBezTo>
                </a:path>
              </a:pathLst>
            </a:custGeom>
            <a:noFill/>
            <a:ln w="4763"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3" name="Freeform 10"/>
            <p:cNvSpPr/>
            <p:nvPr/>
          </p:nvSpPr>
          <p:spPr bwMode="auto">
            <a:xfrm>
              <a:off x="-1061" y="-51881"/>
              <a:ext cx="11091863" cy="6923796"/>
            </a:xfrm>
            <a:custGeom>
              <a:avLst/>
              <a:gdLst/>
              <a:ahLst/>
              <a:cxnLst/>
              <a:rect l="0" t="0" r="r" b="b"/>
              <a:pathLst>
                <a:path w="2330" h="1452">
                  <a:moveTo>
                    <a:pt x="2046" y="1452"/>
                  </a:moveTo>
                  <a:cubicBezTo>
                    <a:pt x="2330" y="1153"/>
                    <a:pt x="2049" y="821"/>
                    <a:pt x="1813" y="601"/>
                  </a:cubicBezTo>
                  <a:cubicBezTo>
                    <a:pt x="1569" y="375"/>
                    <a:pt x="1282" y="179"/>
                    <a:pt x="956" y="97"/>
                  </a:cubicBezTo>
                  <a:cubicBezTo>
                    <a:pt x="572" y="0"/>
                    <a:pt x="292" y="101"/>
                    <a:pt x="0" y="366"/>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4" name="Freeform 11"/>
            <p:cNvSpPr/>
            <p:nvPr/>
          </p:nvSpPr>
          <p:spPr bwMode="auto">
            <a:xfrm>
              <a:off x="5426601" y="5579"/>
              <a:ext cx="5788025" cy="6847184"/>
            </a:xfrm>
            <a:custGeom>
              <a:avLst/>
              <a:gdLst/>
              <a:ahLst/>
              <a:cxnLst/>
              <a:rect l="0" t="0" r="r" b="b"/>
              <a:pathLst>
                <a:path w="1216" h="1436">
                  <a:moveTo>
                    <a:pt x="1094" y="1436"/>
                  </a:moveTo>
                  <a:cubicBezTo>
                    <a:pt x="1216" y="1114"/>
                    <a:pt x="904" y="770"/>
                    <a:pt x="709" y="551"/>
                  </a:cubicBezTo>
                  <a:cubicBezTo>
                    <a:pt x="509" y="327"/>
                    <a:pt x="274" y="127"/>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5" name="Freeform 12"/>
            <p:cNvSpPr/>
            <p:nvPr/>
          </p:nvSpPr>
          <p:spPr bwMode="auto">
            <a:xfrm>
              <a:off x="-1061" y="5579"/>
              <a:ext cx="1057275" cy="614491"/>
            </a:xfrm>
            <a:custGeom>
              <a:avLst/>
              <a:gdLst/>
              <a:ahLst/>
              <a:cxnLst/>
              <a:rect l="0" t="0" r="r" b="b"/>
              <a:pathLst>
                <a:path w="222" h="129">
                  <a:moveTo>
                    <a:pt x="222" y="0"/>
                  </a:moveTo>
                  <a:cubicBezTo>
                    <a:pt x="152" y="35"/>
                    <a:pt x="76" y="78"/>
                    <a:pt x="0" y="129"/>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6" name="Freeform 13"/>
            <p:cNvSpPr/>
            <p:nvPr/>
          </p:nvSpPr>
          <p:spPr bwMode="auto">
            <a:xfrm>
              <a:off x="5821889" y="5579"/>
              <a:ext cx="5588000" cy="6866337"/>
            </a:xfrm>
            <a:custGeom>
              <a:avLst/>
              <a:gdLst/>
              <a:ahLst/>
              <a:cxnLst/>
              <a:rect l="0" t="0" r="r" b="b"/>
              <a:pathLst>
                <a:path w="1174" h="1440">
                  <a:moveTo>
                    <a:pt x="1067" y="1440"/>
                  </a:moveTo>
                  <a:cubicBezTo>
                    <a:pt x="1174" y="1124"/>
                    <a:pt x="887" y="797"/>
                    <a:pt x="698" y="577"/>
                  </a:cubicBezTo>
                  <a:cubicBezTo>
                    <a:pt x="500" y="348"/>
                    <a:pt x="270" y="141"/>
                    <a:pt x="0"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7" name="Freeform 14"/>
            <p:cNvSpPr/>
            <p:nvPr/>
          </p:nvSpPr>
          <p:spPr bwMode="auto">
            <a:xfrm>
              <a:off x="3701" y="790"/>
              <a:ext cx="595313" cy="352734"/>
            </a:xfrm>
            <a:custGeom>
              <a:avLst/>
              <a:gdLst/>
              <a:ahLst/>
              <a:cxnLst/>
              <a:rect l="0" t="0" r="r" b="b"/>
              <a:pathLst>
                <a:path w="125" h="74">
                  <a:moveTo>
                    <a:pt x="125" y="0"/>
                  </a:moveTo>
                  <a:cubicBezTo>
                    <a:pt x="85" y="22"/>
                    <a:pt x="43" y="47"/>
                    <a:pt x="0" y="74"/>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8" name="Freeform 15"/>
            <p:cNvSpPr/>
            <p:nvPr/>
          </p:nvSpPr>
          <p:spPr bwMode="auto">
            <a:xfrm>
              <a:off x="6012389" y="5579"/>
              <a:ext cx="5497513" cy="6866337"/>
            </a:xfrm>
            <a:custGeom>
              <a:avLst/>
              <a:gdLst/>
              <a:ahLst/>
              <a:cxnLst/>
              <a:rect l="0" t="0" r="r" b="b"/>
              <a:pathLst>
                <a:path w="1155" h="1440">
                  <a:moveTo>
                    <a:pt x="1056" y="1440"/>
                  </a:moveTo>
                  <a:cubicBezTo>
                    <a:pt x="1155" y="1123"/>
                    <a:pt x="875" y="801"/>
                    <a:pt x="686" y="580"/>
                  </a:cubicBezTo>
                  <a:cubicBezTo>
                    <a:pt x="491" y="352"/>
                    <a:pt x="264" y="145"/>
                    <a:pt x="0" y="0"/>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89" name="Freeform 16"/>
            <p:cNvSpPr/>
            <p:nvPr/>
          </p:nvSpPr>
          <p:spPr bwMode="auto">
            <a:xfrm>
              <a:off x="-1061" y="5579"/>
              <a:ext cx="357188" cy="213875"/>
            </a:xfrm>
            <a:custGeom>
              <a:avLst/>
              <a:gdLst/>
              <a:ahLst/>
              <a:cxnLst/>
              <a:rect l="0" t="0" r="r" b="b"/>
              <a:pathLst>
                <a:path w="75" h="45">
                  <a:moveTo>
                    <a:pt x="75" y="0"/>
                  </a:moveTo>
                  <a:cubicBezTo>
                    <a:pt x="50" y="14"/>
                    <a:pt x="25" y="29"/>
                    <a:pt x="0" y="45"/>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90" name="Freeform 17"/>
            <p:cNvSpPr/>
            <p:nvPr/>
          </p:nvSpPr>
          <p:spPr bwMode="auto">
            <a:xfrm>
              <a:off x="6210826" y="790"/>
              <a:ext cx="5522913" cy="6871126"/>
            </a:xfrm>
            <a:custGeom>
              <a:avLst/>
              <a:gdLst/>
              <a:ahLst/>
              <a:cxnLst/>
              <a:rect l="0" t="0" r="r" b="b"/>
              <a:pathLst>
                <a:path w="1160" h="1441">
                  <a:moveTo>
                    <a:pt x="1053" y="1441"/>
                  </a:moveTo>
                  <a:cubicBezTo>
                    <a:pt x="1160" y="1129"/>
                    <a:pt x="892" y="817"/>
                    <a:pt x="705" y="599"/>
                  </a:cubicBezTo>
                  <a:cubicBezTo>
                    <a:pt x="503" y="365"/>
                    <a:pt x="270" y="152"/>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1" name="Freeform 18"/>
            <p:cNvSpPr/>
            <p:nvPr/>
          </p:nvSpPr>
          <p:spPr bwMode="auto">
            <a:xfrm>
              <a:off x="6463239" y="5579"/>
              <a:ext cx="5413375" cy="6866337"/>
            </a:xfrm>
            <a:custGeom>
              <a:avLst/>
              <a:gdLst/>
              <a:ahLst/>
              <a:cxnLst/>
              <a:rect l="0" t="0" r="r" b="b"/>
              <a:pathLst>
                <a:path w="1137" h="1440">
                  <a:moveTo>
                    <a:pt x="1040" y="1440"/>
                  </a:moveTo>
                  <a:cubicBezTo>
                    <a:pt x="1137" y="1131"/>
                    <a:pt x="883" y="828"/>
                    <a:pt x="698" y="611"/>
                  </a:cubicBezTo>
                  <a:cubicBezTo>
                    <a:pt x="498" y="375"/>
                    <a:pt x="268" y="159"/>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2" name="Freeform 19"/>
            <p:cNvSpPr/>
            <p:nvPr/>
          </p:nvSpPr>
          <p:spPr bwMode="auto">
            <a:xfrm>
              <a:off x="6877576" y="5579"/>
              <a:ext cx="5037138" cy="6861550"/>
            </a:xfrm>
            <a:custGeom>
              <a:avLst/>
              <a:gdLst/>
              <a:ahLst/>
              <a:cxnLst/>
              <a:rect l="0" t="0" r="r" b="b"/>
              <a:pathLst>
                <a:path w="1058" h="1439">
                  <a:moveTo>
                    <a:pt x="1011" y="1439"/>
                  </a:moveTo>
                  <a:cubicBezTo>
                    <a:pt x="1058" y="1131"/>
                    <a:pt x="825" y="841"/>
                    <a:pt x="648" y="617"/>
                  </a:cubicBezTo>
                  <a:cubicBezTo>
                    <a:pt x="462" y="383"/>
                    <a:pt x="248" y="16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3" name="Freeform 20"/>
            <p:cNvSpPr/>
            <p:nvPr/>
          </p:nvSpPr>
          <p:spPr bwMode="auto">
            <a:xfrm>
              <a:off x="8768289" y="5579"/>
              <a:ext cx="3417888" cy="2742066"/>
            </a:xfrm>
            <a:custGeom>
              <a:avLst/>
              <a:gdLst/>
              <a:ahLst/>
              <a:cxnLst/>
              <a:rect l="0" t="0" r="r" b="b"/>
              <a:pathLst>
                <a:path w="718" h="575">
                  <a:moveTo>
                    <a:pt x="718" y="575"/>
                  </a:moveTo>
                  <a:cubicBezTo>
                    <a:pt x="500" y="360"/>
                    <a:pt x="260" y="163"/>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4" name="Freeform 21"/>
            <p:cNvSpPr/>
            <p:nvPr/>
          </p:nvSpPr>
          <p:spPr bwMode="auto">
            <a:xfrm>
              <a:off x="9235014" y="10367"/>
              <a:ext cx="2951163" cy="2555325"/>
            </a:xfrm>
            <a:custGeom>
              <a:avLst/>
              <a:gdLst/>
              <a:ahLst/>
              <a:cxnLst/>
              <a:rect l="0" t="0" r="r" b="b"/>
              <a:pathLst>
                <a:path w="620" h="536">
                  <a:moveTo>
                    <a:pt x="620" y="536"/>
                  </a:moveTo>
                  <a:cubicBezTo>
                    <a:pt x="404" y="314"/>
                    <a:pt x="196" y="13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5" name="Freeform 22"/>
            <p:cNvSpPr/>
            <p:nvPr/>
          </p:nvSpPr>
          <p:spPr bwMode="auto">
            <a:xfrm>
              <a:off x="10020826" y="5579"/>
              <a:ext cx="2165350" cy="1358265"/>
            </a:xfrm>
            <a:custGeom>
              <a:avLst/>
              <a:gdLst/>
              <a:ahLst/>
              <a:cxnLst/>
              <a:rect l="0" t="0" r="r" b="b"/>
              <a:pathLst>
                <a:path w="455" h="285">
                  <a:moveTo>
                    <a:pt x="0" y="0"/>
                  </a:moveTo>
                  <a:cubicBezTo>
                    <a:pt x="153" y="85"/>
                    <a:pt x="308" y="180"/>
                    <a:pt x="455" y="285"/>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96" name="Freeform 23"/>
            <p:cNvSpPr/>
            <p:nvPr/>
          </p:nvSpPr>
          <p:spPr bwMode="auto">
            <a:xfrm>
              <a:off x="11290826" y="5579"/>
              <a:ext cx="895350" cy="534687"/>
            </a:xfrm>
            <a:custGeom>
              <a:avLst/>
              <a:gdLst/>
              <a:ahLst/>
              <a:cxnLst/>
              <a:rect l="0" t="0" r="r" b="b"/>
              <a:pathLst>
                <a:path w="188" h="112">
                  <a:moveTo>
                    <a:pt x="0" y="0"/>
                  </a:moveTo>
                  <a:cubicBezTo>
                    <a:pt x="63" y="36"/>
                    <a:pt x="126" y="73"/>
                    <a:pt x="188" y="112"/>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grpSp>
      <p:grpSp>
        <p:nvGrpSpPr>
          <p:cNvPr id="9" name="Group 8"/>
          <p:cNvGrpSpPr/>
          <p:nvPr/>
        </p:nvGrpSpPr>
        <p:grpSpPr>
          <a:xfrm>
            <a:off x="3259545" y="1186483"/>
            <a:ext cx="5666145" cy="4477933"/>
            <a:chOff x="3259545" y="1186483"/>
            <a:chExt cx="5666145" cy="4477933"/>
          </a:xfrm>
        </p:grpSpPr>
        <p:sp>
          <p:nvSpPr>
            <p:cNvPr id="99" name="Rectangle 98"/>
            <p:cNvSpPr/>
            <p:nvPr/>
          </p:nvSpPr>
          <p:spPr>
            <a:xfrm>
              <a:off x="3259545" y="1186483"/>
              <a:ext cx="5657881" cy="71618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0" name="Isosceles Triangle 39"/>
            <p:cNvSpPr/>
            <p:nvPr/>
          </p:nvSpPr>
          <p:spPr>
            <a:xfrm rot="10800000">
              <a:off x="5892384" y="5313353"/>
              <a:ext cx="407233" cy="351063"/>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1" name="Rectangle 100"/>
            <p:cNvSpPr/>
            <p:nvPr/>
          </p:nvSpPr>
          <p:spPr>
            <a:xfrm>
              <a:off x="3259545" y="1991156"/>
              <a:ext cx="5666145" cy="3322196"/>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sp>
        <p:nvSpPr>
          <p:cNvPr id="2" name="Title 1"/>
          <p:cNvSpPr>
            <a:spLocks noGrp="1"/>
          </p:cNvSpPr>
          <p:nvPr>
            <p:ph type="title"/>
          </p:nvPr>
        </p:nvSpPr>
        <p:spPr>
          <a:xfrm>
            <a:off x="3344216" y="2074730"/>
            <a:ext cx="5490224" cy="1689390"/>
          </a:xfrm>
        </p:spPr>
        <p:txBody>
          <a:bodyPr bIns="0" anchor="b">
            <a:normAutofit/>
          </a:bodyPr>
          <a:lstStyle>
            <a:lvl1pPr algn="ctr">
              <a:defRPr sz="4400">
                <a:solidFill>
                  <a:srgbClr val="FFFEFF"/>
                </a:solidFill>
              </a:defRPr>
            </a:lvl1pPr>
          </a:lstStyle>
          <a:p>
            <a:r>
              <a:rPr lang="en-US"/>
              <a:t>Click to edit Master title style</a:t>
            </a:r>
            <a:endParaRPr lang="en-US" dirty="0"/>
          </a:p>
        </p:txBody>
      </p:sp>
      <p:sp>
        <p:nvSpPr>
          <p:cNvPr id="3" name="Text Placeholder 2"/>
          <p:cNvSpPr>
            <a:spLocks noGrp="1"/>
          </p:cNvSpPr>
          <p:nvPr>
            <p:ph type="body" idx="1"/>
          </p:nvPr>
        </p:nvSpPr>
        <p:spPr>
          <a:xfrm>
            <a:off x="3344215" y="3846851"/>
            <a:ext cx="5490223" cy="1383770"/>
          </a:xfrm>
        </p:spPr>
        <p:txBody>
          <a:bodyPr tIns="0">
            <a:normAutofit/>
          </a:bodyPr>
          <a:lstStyle>
            <a:lvl1pPr marL="0" indent="0" algn="ctr">
              <a:buNone/>
              <a:defRPr sz="1800">
                <a:solidFill>
                  <a:srgbClr val="FFFEFF"/>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804672" y="320040"/>
            <a:ext cx="3657600" cy="320040"/>
          </a:xfrm>
        </p:spPr>
        <p:txBody>
          <a:bodyPr/>
          <a:lstStyle/>
          <a:p>
            <a:fld id="{96DFF08F-DC6B-4601-B491-B0F83F6DD2DA}" type="datetimeFigureOut">
              <a:rPr lang="en-US" smtClean="0"/>
              <a:pPr/>
              <a:t>7/29/2020</a:t>
            </a:fld>
            <a:endParaRPr lang="en-US" dirty="0"/>
          </a:p>
        </p:txBody>
      </p:sp>
      <p:sp>
        <p:nvSpPr>
          <p:cNvPr id="5" name="Footer Placeholder 4"/>
          <p:cNvSpPr>
            <a:spLocks noGrp="1"/>
          </p:cNvSpPr>
          <p:nvPr>
            <p:ph type="ftr" sz="quarter" idx="11"/>
          </p:nvPr>
        </p:nvSpPr>
        <p:spPr>
          <a:xfrm>
            <a:off x="804672" y="6227064"/>
            <a:ext cx="10588752" cy="320040"/>
          </a:xfrm>
        </p:spPr>
        <p:txBody>
          <a:bodyPr/>
          <a:lstStyle>
            <a:lvl1pPr algn="ctr">
              <a:defRPr/>
            </a:lvl1pPr>
          </a:lstStyle>
          <a:p>
            <a:endParaRPr lang="en-US" dirty="0"/>
          </a:p>
        </p:txBody>
      </p:sp>
      <p:sp>
        <p:nvSpPr>
          <p:cNvPr id="6" name="Slide Number Placeholder 5"/>
          <p:cNvSpPr>
            <a:spLocks noGrp="1"/>
          </p:cNvSpPr>
          <p:nvPr>
            <p:ph type="sldNum" sz="quarter" idx="12"/>
          </p:nvPr>
        </p:nvSpPr>
        <p:spPr>
          <a:xfrm>
            <a:off x="10469880" y="320040"/>
            <a:ext cx="914400" cy="320040"/>
          </a:xfrm>
        </p:spPr>
        <p:txBody>
          <a:body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127812855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grpSp>
        <p:nvGrpSpPr>
          <p:cNvPr id="37" name="Group 36"/>
          <p:cNvGrpSpPr/>
          <p:nvPr/>
        </p:nvGrpSpPr>
        <p:grpSpPr>
          <a:xfrm>
            <a:off x="-417513" y="0"/>
            <a:ext cx="12584114" cy="6853238"/>
            <a:chOff x="-417513" y="0"/>
            <a:chExt cx="12584114" cy="6853238"/>
          </a:xfrm>
        </p:grpSpPr>
        <p:sp>
          <p:nvSpPr>
            <p:cNvPr id="38" name="Freeform 5"/>
            <p:cNvSpPr/>
            <p:nvPr/>
          </p:nvSpPr>
          <p:spPr bwMode="auto">
            <a:xfrm>
              <a:off x="1306513" y="0"/>
              <a:ext cx="3862388" cy="6843713"/>
            </a:xfrm>
            <a:custGeom>
              <a:avLst/>
              <a:gdLst/>
              <a:ahLst/>
              <a:cxnLst/>
              <a:rect l="0" t="0" r="r" b="b"/>
              <a:pathLst>
                <a:path w="813" h="1440">
                  <a:moveTo>
                    <a:pt x="813" y="0"/>
                  </a:moveTo>
                  <a:cubicBezTo>
                    <a:pt x="331" y="221"/>
                    <a:pt x="0" y="1039"/>
                    <a:pt x="43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39" name="Freeform 6"/>
            <p:cNvSpPr/>
            <p:nvPr/>
          </p:nvSpPr>
          <p:spPr bwMode="auto">
            <a:xfrm>
              <a:off x="10626725" y="9525"/>
              <a:ext cx="1539875" cy="555625"/>
            </a:xfrm>
            <a:custGeom>
              <a:avLst/>
              <a:gdLst/>
              <a:ahLst/>
              <a:cxnLst/>
              <a:rect l="0" t="0" r="r" b="b"/>
              <a:pathLst>
                <a:path w="324" h="117">
                  <a:moveTo>
                    <a:pt x="324" y="117"/>
                  </a:moveTo>
                  <a:cubicBezTo>
                    <a:pt x="223" y="64"/>
                    <a:pt x="107" y="2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0" name="Freeform 7"/>
            <p:cNvSpPr/>
            <p:nvPr/>
          </p:nvSpPr>
          <p:spPr bwMode="auto">
            <a:xfrm>
              <a:off x="10247313" y="5013325"/>
              <a:ext cx="1919288" cy="1830388"/>
            </a:xfrm>
            <a:custGeom>
              <a:avLst/>
              <a:gdLst/>
              <a:ahLst/>
              <a:cxnLst/>
              <a:rect l="0" t="0" r="r" b="b"/>
              <a:pathLst>
                <a:path w="404" h="385">
                  <a:moveTo>
                    <a:pt x="0" y="385"/>
                  </a:moveTo>
                  <a:cubicBezTo>
                    <a:pt x="146" y="272"/>
                    <a:pt x="285" y="142"/>
                    <a:pt x="404"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1" name="Freeform 8"/>
            <p:cNvSpPr/>
            <p:nvPr/>
          </p:nvSpPr>
          <p:spPr bwMode="auto">
            <a:xfrm>
              <a:off x="1120775" y="0"/>
              <a:ext cx="3676650" cy="6843713"/>
            </a:xfrm>
            <a:custGeom>
              <a:avLst/>
              <a:gdLst/>
              <a:ahLst/>
              <a:cxnLst/>
              <a:rect l="0" t="0" r="r" b="b"/>
              <a:pathLst>
                <a:path w="774" h="1440">
                  <a:moveTo>
                    <a:pt x="774" y="0"/>
                  </a:moveTo>
                  <a:cubicBezTo>
                    <a:pt x="312" y="240"/>
                    <a:pt x="0" y="1034"/>
                    <a:pt x="411" y="144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42" name="Freeform 9"/>
            <p:cNvSpPr/>
            <p:nvPr/>
          </p:nvSpPr>
          <p:spPr bwMode="auto">
            <a:xfrm>
              <a:off x="11202988" y="9525"/>
              <a:ext cx="963613" cy="366713"/>
            </a:xfrm>
            <a:custGeom>
              <a:avLst/>
              <a:gdLst/>
              <a:ahLst/>
              <a:cxnLst/>
              <a:rect l="0" t="0" r="r" b="b"/>
              <a:pathLst>
                <a:path w="203" h="77">
                  <a:moveTo>
                    <a:pt x="203" y="77"/>
                  </a:moveTo>
                  <a:cubicBezTo>
                    <a:pt x="138" y="46"/>
                    <a:pt x="68" y="21"/>
                    <a:pt x="0"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43" name="Freeform 10"/>
            <p:cNvSpPr/>
            <p:nvPr/>
          </p:nvSpPr>
          <p:spPr bwMode="auto">
            <a:xfrm>
              <a:off x="10494963" y="5275263"/>
              <a:ext cx="1666875" cy="1577975"/>
            </a:xfrm>
            <a:custGeom>
              <a:avLst/>
              <a:gdLst/>
              <a:ahLst/>
              <a:cxnLst/>
              <a:rect l="0" t="0" r="r" b="b"/>
              <a:pathLst>
                <a:path w="351" h="332">
                  <a:moveTo>
                    <a:pt x="0" y="332"/>
                  </a:moveTo>
                  <a:cubicBezTo>
                    <a:pt x="125" y="232"/>
                    <a:pt x="245" y="121"/>
                    <a:pt x="351"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44" name="Freeform 11"/>
            <p:cNvSpPr/>
            <p:nvPr/>
          </p:nvSpPr>
          <p:spPr bwMode="auto">
            <a:xfrm>
              <a:off x="1001713" y="0"/>
              <a:ext cx="3621088" cy="6843713"/>
            </a:xfrm>
            <a:custGeom>
              <a:avLst/>
              <a:gdLst/>
              <a:ahLst/>
              <a:cxnLst/>
              <a:rect l="0" t="0" r="r" b="b"/>
              <a:pathLst>
                <a:path w="762" h="1440">
                  <a:moveTo>
                    <a:pt x="762" y="0"/>
                  </a:moveTo>
                  <a:cubicBezTo>
                    <a:pt x="308" y="245"/>
                    <a:pt x="0" y="1033"/>
                    <a:pt x="403"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5" name="Freeform 12"/>
            <p:cNvSpPr/>
            <p:nvPr/>
          </p:nvSpPr>
          <p:spPr bwMode="auto">
            <a:xfrm>
              <a:off x="11501438" y="9525"/>
              <a:ext cx="665163" cy="257175"/>
            </a:xfrm>
            <a:custGeom>
              <a:avLst/>
              <a:gdLst/>
              <a:ahLst/>
              <a:cxnLst/>
              <a:rect l="0" t="0" r="r" b="b"/>
              <a:pathLst>
                <a:path w="140" h="54">
                  <a:moveTo>
                    <a:pt x="140" y="54"/>
                  </a:moveTo>
                  <a:cubicBezTo>
                    <a:pt x="95" y="34"/>
                    <a:pt x="48" y="16"/>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6" name="Freeform 13"/>
            <p:cNvSpPr/>
            <p:nvPr/>
          </p:nvSpPr>
          <p:spPr bwMode="auto">
            <a:xfrm>
              <a:off x="10641013" y="5408613"/>
              <a:ext cx="1525588" cy="1435100"/>
            </a:xfrm>
            <a:custGeom>
              <a:avLst/>
              <a:gdLst/>
              <a:ahLst/>
              <a:cxnLst/>
              <a:rect l="0" t="0" r="r" b="b"/>
              <a:pathLst>
                <a:path w="321" h="302">
                  <a:moveTo>
                    <a:pt x="0" y="302"/>
                  </a:moveTo>
                  <a:cubicBezTo>
                    <a:pt x="114" y="210"/>
                    <a:pt x="223" y="109"/>
                    <a:pt x="321"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7" name="Freeform 14"/>
            <p:cNvSpPr/>
            <p:nvPr/>
          </p:nvSpPr>
          <p:spPr bwMode="auto">
            <a:xfrm>
              <a:off x="1001713" y="0"/>
              <a:ext cx="3244850" cy="6843713"/>
            </a:xfrm>
            <a:custGeom>
              <a:avLst/>
              <a:gdLst/>
              <a:ahLst/>
              <a:cxnLst/>
              <a:rect l="0" t="0" r="r" b="b"/>
              <a:pathLst>
                <a:path w="683" h="1440">
                  <a:moveTo>
                    <a:pt x="683" y="0"/>
                  </a:moveTo>
                  <a:cubicBezTo>
                    <a:pt x="258" y="256"/>
                    <a:pt x="0" y="1041"/>
                    <a:pt x="35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8" name="Freeform 15"/>
            <p:cNvSpPr/>
            <p:nvPr/>
          </p:nvSpPr>
          <p:spPr bwMode="auto">
            <a:xfrm>
              <a:off x="10802938" y="5518150"/>
              <a:ext cx="1363663" cy="1325563"/>
            </a:xfrm>
            <a:custGeom>
              <a:avLst/>
              <a:gdLst/>
              <a:ahLst/>
              <a:cxnLst/>
              <a:rect l="0" t="0" r="r" b="b"/>
              <a:pathLst>
                <a:path w="287" h="279">
                  <a:moveTo>
                    <a:pt x="0" y="279"/>
                  </a:moveTo>
                  <a:cubicBezTo>
                    <a:pt x="101" y="193"/>
                    <a:pt x="198" y="100"/>
                    <a:pt x="287"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9" name="Freeform 16"/>
            <p:cNvSpPr/>
            <p:nvPr/>
          </p:nvSpPr>
          <p:spPr bwMode="auto">
            <a:xfrm>
              <a:off x="889000" y="0"/>
              <a:ext cx="3230563" cy="6843713"/>
            </a:xfrm>
            <a:custGeom>
              <a:avLst/>
              <a:gdLst/>
              <a:ahLst/>
              <a:cxnLst/>
              <a:rect l="0" t="0" r="r" b="b"/>
              <a:pathLst>
                <a:path w="680" h="1440">
                  <a:moveTo>
                    <a:pt x="680" y="0"/>
                  </a:moveTo>
                  <a:cubicBezTo>
                    <a:pt x="257" y="265"/>
                    <a:pt x="0" y="1026"/>
                    <a:pt x="337"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0" name="Freeform 17"/>
            <p:cNvSpPr/>
            <p:nvPr/>
          </p:nvSpPr>
          <p:spPr bwMode="auto">
            <a:xfrm>
              <a:off x="10979150" y="5694363"/>
              <a:ext cx="1187450" cy="1149350"/>
            </a:xfrm>
            <a:custGeom>
              <a:avLst/>
              <a:gdLst/>
              <a:ahLst/>
              <a:cxnLst/>
              <a:rect l="0" t="0" r="r" b="b"/>
              <a:pathLst>
                <a:path w="250" h="242">
                  <a:moveTo>
                    <a:pt x="0" y="242"/>
                  </a:moveTo>
                  <a:cubicBezTo>
                    <a:pt x="88" y="166"/>
                    <a:pt x="172" y="85"/>
                    <a:pt x="25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1" name="Freeform 18"/>
            <p:cNvSpPr/>
            <p:nvPr/>
          </p:nvSpPr>
          <p:spPr bwMode="auto">
            <a:xfrm>
              <a:off x="484188" y="0"/>
              <a:ext cx="3421063" cy="6843713"/>
            </a:xfrm>
            <a:custGeom>
              <a:avLst/>
              <a:gdLst/>
              <a:ahLst/>
              <a:cxnLst/>
              <a:rect l="0" t="0" r="r" b="b"/>
              <a:pathLst>
                <a:path w="720" h="1440">
                  <a:moveTo>
                    <a:pt x="720" y="0"/>
                  </a:moveTo>
                  <a:cubicBezTo>
                    <a:pt x="316" y="282"/>
                    <a:pt x="0" y="1018"/>
                    <a:pt x="362"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2" name="Freeform 19"/>
            <p:cNvSpPr/>
            <p:nvPr/>
          </p:nvSpPr>
          <p:spPr bwMode="auto">
            <a:xfrm>
              <a:off x="11287125" y="6049963"/>
              <a:ext cx="879475" cy="793750"/>
            </a:xfrm>
            <a:custGeom>
              <a:avLst/>
              <a:gdLst/>
              <a:ahLst/>
              <a:cxnLst/>
              <a:rect l="0" t="0" r="r" b="b"/>
              <a:pathLst>
                <a:path w="185" h="167">
                  <a:moveTo>
                    <a:pt x="0" y="167"/>
                  </a:moveTo>
                  <a:cubicBezTo>
                    <a:pt x="63" y="114"/>
                    <a:pt x="125" y="58"/>
                    <a:pt x="185"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3" name="Freeform 20"/>
            <p:cNvSpPr/>
            <p:nvPr/>
          </p:nvSpPr>
          <p:spPr bwMode="auto">
            <a:xfrm>
              <a:off x="598488" y="0"/>
              <a:ext cx="2717800" cy="6843713"/>
            </a:xfrm>
            <a:custGeom>
              <a:avLst/>
              <a:gdLst/>
              <a:ahLst/>
              <a:cxnLst/>
              <a:rect l="0" t="0" r="r" b="b"/>
              <a:pathLst>
                <a:path w="572" h="1440">
                  <a:moveTo>
                    <a:pt x="572" y="0"/>
                  </a:moveTo>
                  <a:cubicBezTo>
                    <a:pt x="213" y="320"/>
                    <a:pt x="0" y="979"/>
                    <a:pt x="164" y="1440"/>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54" name="Freeform 21"/>
            <p:cNvSpPr/>
            <p:nvPr/>
          </p:nvSpPr>
          <p:spPr bwMode="auto">
            <a:xfrm>
              <a:off x="261938" y="0"/>
              <a:ext cx="2944813" cy="6843713"/>
            </a:xfrm>
            <a:custGeom>
              <a:avLst/>
              <a:gdLst/>
              <a:ahLst/>
              <a:cxnLst/>
              <a:rect l="0" t="0" r="r" b="b"/>
              <a:pathLst>
                <a:path w="620" h="1440">
                  <a:moveTo>
                    <a:pt x="620" y="0"/>
                  </a:moveTo>
                  <a:cubicBezTo>
                    <a:pt x="248" y="325"/>
                    <a:pt x="0" y="960"/>
                    <a:pt x="186" y="1440"/>
                  </a:cubicBezTo>
                </a:path>
              </a:pathLst>
            </a:custGeom>
            <a:noFill/>
            <a:ln w="9525" cap="flat">
              <a:solidFill>
                <a:schemeClr val="tx1">
                  <a:alpha val="20000"/>
                </a:schemeClr>
              </a:solidFill>
              <a:prstDash val="lgDash"/>
              <a:miter lim="800000"/>
              <a:headEnd/>
              <a:tailEnd/>
            </a:ln>
            <a:extLst>
              <a:ext uri="{909E8E84-426E-40DD-AFC4-6F175D3DCCD1}">
                <a14:hiddenFill xmlns:a14="http://schemas.microsoft.com/office/drawing/2010/main">
                  <a:solidFill>
                    <a:srgbClr val="FFFFFF"/>
                  </a:solidFill>
                </a14:hiddenFill>
              </a:ext>
            </a:extLst>
          </p:spPr>
        </p:sp>
        <p:sp>
          <p:nvSpPr>
            <p:cNvPr id="55" name="Freeform 22"/>
            <p:cNvSpPr/>
            <p:nvPr/>
          </p:nvSpPr>
          <p:spPr bwMode="auto">
            <a:xfrm>
              <a:off x="-417513" y="0"/>
              <a:ext cx="2403475" cy="6843713"/>
            </a:xfrm>
            <a:custGeom>
              <a:avLst/>
              <a:gdLst/>
              <a:ahLst/>
              <a:cxnLst/>
              <a:rect l="0" t="0" r="r" b="b"/>
              <a:pathLst>
                <a:path w="506" h="1440">
                  <a:moveTo>
                    <a:pt x="506" y="0"/>
                  </a:moveTo>
                  <a:cubicBezTo>
                    <a:pt x="109" y="356"/>
                    <a:pt x="0" y="943"/>
                    <a:pt x="171"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6" name="Freeform 23"/>
            <p:cNvSpPr/>
            <p:nvPr/>
          </p:nvSpPr>
          <p:spPr bwMode="auto">
            <a:xfrm>
              <a:off x="14288" y="9525"/>
              <a:ext cx="1771650" cy="3198813"/>
            </a:xfrm>
            <a:custGeom>
              <a:avLst/>
              <a:gdLst/>
              <a:ahLst/>
              <a:cxnLst/>
              <a:rect l="0" t="0" r="r" b="b"/>
              <a:pathLst>
                <a:path w="373" h="673">
                  <a:moveTo>
                    <a:pt x="373" y="0"/>
                  </a:moveTo>
                  <a:cubicBezTo>
                    <a:pt x="175" y="183"/>
                    <a:pt x="51" y="409"/>
                    <a:pt x="0" y="673"/>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7" name="Freeform 24"/>
            <p:cNvSpPr/>
            <p:nvPr/>
          </p:nvSpPr>
          <p:spPr bwMode="auto">
            <a:xfrm>
              <a:off x="4763" y="6016625"/>
              <a:ext cx="214313" cy="827088"/>
            </a:xfrm>
            <a:custGeom>
              <a:avLst/>
              <a:gdLst/>
              <a:ahLst/>
              <a:cxnLst/>
              <a:rect l="0" t="0" r="r" b="b"/>
              <a:pathLst>
                <a:path w="45" h="174">
                  <a:moveTo>
                    <a:pt x="0" y="0"/>
                  </a:moveTo>
                  <a:cubicBezTo>
                    <a:pt x="11" y="59"/>
                    <a:pt x="26" y="118"/>
                    <a:pt x="45" y="174"/>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8" name="Freeform 25"/>
            <p:cNvSpPr/>
            <p:nvPr/>
          </p:nvSpPr>
          <p:spPr bwMode="auto">
            <a:xfrm>
              <a:off x="14288" y="0"/>
              <a:ext cx="1562100" cy="2228850"/>
            </a:xfrm>
            <a:custGeom>
              <a:avLst/>
              <a:gdLst/>
              <a:ahLst/>
              <a:cxnLst/>
              <a:rect l="0" t="0" r="r" b="b"/>
              <a:pathLst>
                <a:path w="329" h="469">
                  <a:moveTo>
                    <a:pt x="329" y="0"/>
                  </a:moveTo>
                  <a:cubicBezTo>
                    <a:pt x="189" y="133"/>
                    <a:pt x="69" y="288"/>
                    <a:pt x="0" y="469"/>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grpSp>
      <p:grpSp>
        <p:nvGrpSpPr>
          <p:cNvPr id="59" name="Group 58"/>
          <p:cNvGrpSpPr/>
          <p:nvPr/>
        </p:nvGrpSpPr>
        <p:grpSpPr>
          <a:xfrm>
            <a:off x="800144" y="1699589"/>
            <a:ext cx="3674476" cy="3470421"/>
            <a:chOff x="697883" y="1816768"/>
            <a:chExt cx="3674476" cy="3470421"/>
          </a:xfrm>
        </p:grpSpPr>
        <p:sp>
          <p:nvSpPr>
            <p:cNvPr id="60" name="Rectangle 59"/>
            <p:cNvSpPr/>
            <p:nvPr/>
          </p:nvSpPr>
          <p:spPr>
            <a:xfrm>
              <a:off x="697883" y="1816768"/>
              <a:ext cx="3674476" cy="5029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1" name="Isosceles Triangle 22"/>
            <p:cNvSpPr/>
            <p:nvPr/>
          </p:nvSpPr>
          <p:spPr>
            <a:xfrm rot="10800000">
              <a:off x="2380224" y="5014786"/>
              <a:ext cx="315988" cy="272403"/>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2" name="Rectangle 61"/>
            <p:cNvSpPr/>
            <p:nvPr/>
          </p:nvSpPr>
          <p:spPr>
            <a:xfrm>
              <a:off x="704075" y="2392840"/>
              <a:ext cx="3668284" cy="262432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sp>
        <p:nvSpPr>
          <p:cNvPr id="2" name="Title 1"/>
          <p:cNvSpPr>
            <a:spLocks noGrp="1"/>
          </p:cNvSpPr>
          <p:nvPr>
            <p:ph type="title"/>
          </p:nvPr>
        </p:nvSpPr>
        <p:spPr>
          <a:xfrm>
            <a:off x="889000" y="2339669"/>
            <a:ext cx="3500828" cy="2470065"/>
          </a:xfrm>
        </p:spPr>
        <p:txBody>
          <a:bodyPr lIns="91440" tIns="91440" rIns="91440" bIns="91440"/>
          <a:lstStyle>
            <a:lvl1pPr>
              <a:defRPr>
                <a:solidFill>
                  <a:srgbClr val="FFFEFF"/>
                </a:solidFill>
              </a:defRPr>
            </a:lvl1pPr>
          </a:lstStyle>
          <a:p>
            <a:r>
              <a:rPr lang="en-US"/>
              <a:t>Click to edit Master title style</a:t>
            </a:r>
            <a:endParaRPr lang="en-US" dirty="0"/>
          </a:p>
        </p:txBody>
      </p:sp>
      <p:sp>
        <p:nvSpPr>
          <p:cNvPr id="3" name="Content Placeholder 2"/>
          <p:cNvSpPr>
            <a:spLocks noGrp="1"/>
          </p:cNvSpPr>
          <p:nvPr>
            <p:ph sz="half" idx="1"/>
          </p:nvPr>
        </p:nvSpPr>
        <p:spPr>
          <a:xfrm>
            <a:off x="5120878" y="803187"/>
            <a:ext cx="6269591" cy="238265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118447" y="3672162"/>
            <a:ext cx="6272022" cy="238358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a:xfrm>
            <a:off x="804672" y="320040"/>
            <a:ext cx="3657600" cy="320040"/>
          </a:xfrm>
        </p:spPr>
        <p:txBody>
          <a:bodyPr/>
          <a:lstStyle/>
          <a:p>
            <a:fld id="{96DFF08F-DC6B-4601-B491-B0F83F6DD2DA}" type="datetimeFigureOut">
              <a:rPr lang="en-US" smtClean="0"/>
              <a:t>7/29/2020</a:t>
            </a:fld>
            <a:endParaRPr lang="en-US" dirty="0"/>
          </a:p>
        </p:txBody>
      </p:sp>
      <p:sp>
        <p:nvSpPr>
          <p:cNvPr id="6" name="Footer Placeholder 5"/>
          <p:cNvSpPr>
            <a:spLocks noGrp="1"/>
          </p:cNvSpPr>
          <p:nvPr>
            <p:ph type="ftr" sz="quarter" idx="11"/>
          </p:nvPr>
        </p:nvSpPr>
        <p:spPr>
          <a:xfrm>
            <a:off x="804672" y="6227064"/>
            <a:ext cx="10588752" cy="320040"/>
          </a:xfrm>
        </p:spPr>
        <p:txBody>
          <a:bodyPr/>
          <a:lstStyle/>
          <a:p>
            <a:endParaRPr lang="en-US" dirty="0"/>
          </a:p>
        </p:txBody>
      </p:sp>
      <p:sp>
        <p:nvSpPr>
          <p:cNvPr id="7" name="Slide Number Placeholder 6"/>
          <p:cNvSpPr>
            <a:spLocks noGrp="1"/>
          </p:cNvSpPr>
          <p:nvPr>
            <p:ph type="sldNum" sz="quarter" idx="12"/>
          </p:nvPr>
        </p:nvSpPr>
        <p:spPr>
          <a:xfrm>
            <a:off x="10469880" y="320040"/>
            <a:ext cx="914400" cy="320040"/>
          </a:xfrm>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339696653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grpSp>
        <p:nvGrpSpPr>
          <p:cNvPr id="39" name="Group 38"/>
          <p:cNvGrpSpPr/>
          <p:nvPr/>
        </p:nvGrpSpPr>
        <p:grpSpPr>
          <a:xfrm>
            <a:off x="-417513" y="0"/>
            <a:ext cx="12584114" cy="6853238"/>
            <a:chOff x="-417513" y="0"/>
            <a:chExt cx="12584114" cy="6853238"/>
          </a:xfrm>
        </p:grpSpPr>
        <p:sp>
          <p:nvSpPr>
            <p:cNvPr id="40" name="Freeform 5"/>
            <p:cNvSpPr/>
            <p:nvPr/>
          </p:nvSpPr>
          <p:spPr bwMode="auto">
            <a:xfrm>
              <a:off x="1306513" y="0"/>
              <a:ext cx="3862388" cy="6843713"/>
            </a:xfrm>
            <a:custGeom>
              <a:avLst/>
              <a:gdLst/>
              <a:ahLst/>
              <a:cxnLst/>
              <a:rect l="0" t="0" r="r" b="b"/>
              <a:pathLst>
                <a:path w="813" h="1440">
                  <a:moveTo>
                    <a:pt x="813" y="0"/>
                  </a:moveTo>
                  <a:cubicBezTo>
                    <a:pt x="331" y="221"/>
                    <a:pt x="0" y="1039"/>
                    <a:pt x="43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1" name="Freeform 6"/>
            <p:cNvSpPr/>
            <p:nvPr/>
          </p:nvSpPr>
          <p:spPr bwMode="auto">
            <a:xfrm>
              <a:off x="10626725" y="9525"/>
              <a:ext cx="1539875" cy="555625"/>
            </a:xfrm>
            <a:custGeom>
              <a:avLst/>
              <a:gdLst/>
              <a:ahLst/>
              <a:cxnLst/>
              <a:rect l="0" t="0" r="r" b="b"/>
              <a:pathLst>
                <a:path w="324" h="117">
                  <a:moveTo>
                    <a:pt x="324" y="117"/>
                  </a:moveTo>
                  <a:cubicBezTo>
                    <a:pt x="223" y="64"/>
                    <a:pt x="107" y="2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2" name="Freeform 7"/>
            <p:cNvSpPr/>
            <p:nvPr/>
          </p:nvSpPr>
          <p:spPr bwMode="auto">
            <a:xfrm>
              <a:off x="10247313" y="5013325"/>
              <a:ext cx="1919288" cy="1830388"/>
            </a:xfrm>
            <a:custGeom>
              <a:avLst/>
              <a:gdLst/>
              <a:ahLst/>
              <a:cxnLst/>
              <a:rect l="0" t="0" r="r" b="b"/>
              <a:pathLst>
                <a:path w="404" h="385">
                  <a:moveTo>
                    <a:pt x="0" y="385"/>
                  </a:moveTo>
                  <a:cubicBezTo>
                    <a:pt x="146" y="272"/>
                    <a:pt x="285" y="142"/>
                    <a:pt x="404"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3" name="Freeform 8"/>
            <p:cNvSpPr/>
            <p:nvPr/>
          </p:nvSpPr>
          <p:spPr bwMode="auto">
            <a:xfrm>
              <a:off x="1120775" y="0"/>
              <a:ext cx="3676650" cy="6843713"/>
            </a:xfrm>
            <a:custGeom>
              <a:avLst/>
              <a:gdLst/>
              <a:ahLst/>
              <a:cxnLst/>
              <a:rect l="0" t="0" r="r" b="b"/>
              <a:pathLst>
                <a:path w="774" h="1440">
                  <a:moveTo>
                    <a:pt x="774" y="0"/>
                  </a:moveTo>
                  <a:cubicBezTo>
                    <a:pt x="312" y="240"/>
                    <a:pt x="0" y="1034"/>
                    <a:pt x="411" y="144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44" name="Freeform 9"/>
            <p:cNvSpPr/>
            <p:nvPr/>
          </p:nvSpPr>
          <p:spPr bwMode="auto">
            <a:xfrm>
              <a:off x="11202988" y="9525"/>
              <a:ext cx="963613" cy="366713"/>
            </a:xfrm>
            <a:custGeom>
              <a:avLst/>
              <a:gdLst/>
              <a:ahLst/>
              <a:cxnLst/>
              <a:rect l="0" t="0" r="r" b="b"/>
              <a:pathLst>
                <a:path w="203" h="77">
                  <a:moveTo>
                    <a:pt x="203" y="77"/>
                  </a:moveTo>
                  <a:cubicBezTo>
                    <a:pt x="138" y="46"/>
                    <a:pt x="68" y="21"/>
                    <a:pt x="0"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45" name="Freeform 10"/>
            <p:cNvSpPr/>
            <p:nvPr/>
          </p:nvSpPr>
          <p:spPr bwMode="auto">
            <a:xfrm>
              <a:off x="10494963" y="5275263"/>
              <a:ext cx="1666875" cy="1577975"/>
            </a:xfrm>
            <a:custGeom>
              <a:avLst/>
              <a:gdLst/>
              <a:ahLst/>
              <a:cxnLst/>
              <a:rect l="0" t="0" r="r" b="b"/>
              <a:pathLst>
                <a:path w="351" h="332">
                  <a:moveTo>
                    <a:pt x="0" y="332"/>
                  </a:moveTo>
                  <a:cubicBezTo>
                    <a:pt x="125" y="232"/>
                    <a:pt x="245" y="121"/>
                    <a:pt x="351"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46" name="Freeform 11"/>
            <p:cNvSpPr/>
            <p:nvPr/>
          </p:nvSpPr>
          <p:spPr bwMode="auto">
            <a:xfrm>
              <a:off x="1001713" y="0"/>
              <a:ext cx="3621088" cy="6843713"/>
            </a:xfrm>
            <a:custGeom>
              <a:avLst/>
              <a:gdLst/>
              <a:ahLst/>
              <a:cxnLst/>
              <a:rect l="0" t="0" r="r" b="b"/>
              <a:pathLst>
                <a:path w="762" h="1440">
                  <a:moveTo>
                    <a:pt x="762" y="0"/>
                  </a:moveTo>
                  <a:cubicBezTo>
                    <a:pt x="308" y="245"/>
                    <a:pt x="0" y="1033"/>
                    <a:pt x="403"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7" name="Freeform 12"/>
            <p:cNvSpPr/>
            <p:nvPr/>
          </p:nvSpPr>
          <p:spPr bwMode="auto">
            <a:xfrm>
              <a:off x="11501438" y="9525"/>
              <a:ext cx="665163" cy="257175"/>
            </a:xfrm>
            <a:custGeom>
              <a:avLst/>
              <a:gdLst/>
              <a:ahLst/>
              <a:cxnLst/>
              <a:rect l="0" t="0" r="r" b="b"/>
              <a:pathLst>
                <a:path w="140" h="54">
                  <a:moveTo>
                    <a:pt x="140" y="54"/>
                  </a:moveTo>
                  <a:cubicBezTo>
                    <a:pt x="95" y="34"/>
                    <a:pt x="48" y="16"/>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8" name="Freeform 13"/>
            <p:cNvSpPr/>
            <p:nvPr/>
          </p:nvSpPr>
          <p:spPr bwMode="auto">
            <a:xfrm>
              <a:off x="10641013" y="5408613"/>
              <a:ext cx="1525588" cy="1435100"/>
            </a:xfrm>
            <a:custGeom>
              <a:avLst/>
              <a:gdLst/>
              <a:ahLst/>
              <a:cxnLst/>
              <a:rect l="0" t="0" r="r" b="b"/>
              <a:pathLst>
                <a:path w="321" h="302">
                  <a:moveTo>
                    <a:pt x="0" y="302"/>
                  </a:moveTo>
                  <a:cubicBezTo>
                    <a:pt x="114" y="210"/>
                    <a:pt x="223" y="109"/>
                    <a:pt x="321"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9" name="Freeform 14"/>
            <p:cNvSpPr/>
            <p:nvPr/>
          </p:nvSpPr>
          <p:spPr bwMode="auto">
            <a:xfrm>
              <a:off x="1001713" y="0"/>
              <a:ext cx="3244850" cy="6843713"/>
            </a:xfrm>
            <a:custGeom>
              <a:avLst/>
              <a:gdLst/>
              <a:ahLst/>
              <a:cxnLst/>
              <a:rect l="0" t="0" r="r" b="b"/>
              <a:pathLst>
                <a:path w="683" h="1440">
                  <a:moveTo>
                    <a:pt x="683" y="0"/>
                  </a:moveTo>
                  <a:cubicBezTo>
                    <a:pt x="258" y="256"/>
                    <a:pt x="0" y="1041"/>
                    <a:pt x="35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0" name="Freeform 15"/>
            <p:cNvSpPr/>
            <p:nvPr/>
          </p:nvSpPr>
          <p:spPr bwMode="auto">
            <a:xfrm>
              <a:off x="10802938" y="5518150"/>
              <a:ext cx="1363663" cy="1325563"/>
            </a:xfrm>
            <a:custGeom>
              <a:avLst/>
              <a:gdLst/>
              <a:ahLst/>
              <a:cxnLst/>
              <a:rect l="0" t="0" r="r" b="b"/>
              <a:pathLst>
                <a:path w="287" h="279">
                  <a:moveTo>
                    <a:pt x="0" y="279"/>
                  </a:moveTo>
                  <a:cubicBezTo>
                    <a:pt x="101" y="193"/>
                    <a:pt x="198" y="100"/>
                    <a:pt x="287"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1" name="Freeform 16"/>
            <p:cNvSpPr/>
            <p:nvPr/>
          </p:nvSpPr>
          <p:spPr bwMode="auto">
            <a:xfrm>
              <a:off x="889000" y="0"/>
              <a:ext cx="3230563" cy="6843713"/>
            </a:xfrm>
            <a:custGeom>
              <a:avLst/>
              <a:gdLst/>
              <a:ahLst/>
              <a:cxnLst/>
              <a:rect l="0" t="0" r="r" b="b"/>
              <a:pathLst>
                <a:path w="680" h="1440">
                  <a:moveTo>
                    <a:pt x="680" y="0"/>
                  </a:moveTo>
                  <a:cubicBezTo>
                    <a:pt x="257" y="265"/>
                    <a:pt x="0" y="1026"/>
                    <a:pt x="337"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2" name="Freeform 17"/>
            <p:cNvSpPr/>
            <p:nvPr/>
          </p:nvSpPr>
          <p:spPr bwMode="auto">
            <a:xfrm>
              <a:off x="10979150" y="5694363"/>
              <a:ext cx="1187450" cy="1149350"/>
            </a:xfrm>
            <a:custGeom>
              <a:avLst/>
              <a:gdLst/>
              <a:ahLst/>
              <a:cxnLst/>
              <a:rect l="0" t="0" r="r" b="b"/>
              <a:pathLst>
                <a:path w="250" h="242">
                  <a:moveTo>
                    <a:pt x="0" y="242"/>
                  </a:moveTo>
                  <a:cubicBezTo>
                    <a:pt x="88" y="166"/>
                    <a:pt x="172" y="85"/>
                    <a:pt x="25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3" name="Freeform 18"/>
            <p:cNvSpPr/>
            <p:nvPr/>
          </p:nvSpPr>
          <p:spPr bwMode="auto">
            <a:xfrm>
              <a:off x="484188" y="0"/>
              <a:ext cx="3421063" cy="6843713"/>
            </a:xfrm>
            <a:custGeom>
              <a:avLst/>
              <a:gdLst/>
              <a:ahLst/>
              <a:cxnLst/>
              <a:rect l="0" t="0" r="r" b="b"/>
              <a:pathLst>
                <a:path w="720" h="1440">
                  <a:moveTo>
                    <a:pt x="720" y="0"/>
                  </a:moveTo>
                  <a:cubicBezTo>
                    <a:pt x="316" y="282"/>
                    <a:pt x="0" y="1018"/>
                    <a:pt x="362"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4" name="Freeform 19"/>
            <p:cNvSpPr/>
            <p:nvPr/>
          </p:nvSpPr>
          <p:spPr bwMode="auto">
            <a:xfrm>
              <a:off x="11287125" y="6049963"/>
              <a:ext cx="879475" cy="793750"/>
            </a:xfrm>
            <a:custGeom>
              <a:avLst/>
              <a:gdLst/>
              <a:ahLst/>
              <a:cxnLst/>
              <a:rect l="0" t="0" r="r" b="b"/>
              <a:pathLst>
                <a:path w="185" h="167">
                  <a:moveTo>
                    <a:pt x="0" y="167"/>
                  </a:moveTo>
                  <a:cubicBezTo>
                    <a:pt x="63" y="114"/>
                    <a:pt x="125" y="58"/>
                    <a:pt x="185"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5" name="Freeform 20"/>
            <p:cNvSpPr/>
            <p:nvPr/>
          </p:nvSpPr>
          <p:spPr bwMode="auto">
            <a:xfrm>
              <a:off x="598488" y="0"/>
              <a:ext cx="2717800" cy="6843713"/>
            </a:xfrm>
            <a:custGeom>
              <a:avLst/>
              <a:gdLst/>
              <a:ahLst/>
              <a:cxnLst/>
              <a:rect l="0" t="0" r="r" b="b"/>
              <a:pathLst>
                <a:path w="572" h="1440">
                  <a:moveTo>
                    <a:pt x="572" y="0"/>
                  </a:moveTo>
                  <a:cubicBezTo>
                    <a:pt x="213" y="320"/>
                    <a:pt x="0" y="979"/>
                    <a:pt x="164" y="1440"/>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56" name="Freeform 21"/>
            <p:cNvSpPr/>
            <p:nvPr/>
          </p:nvSpPr>
          <p:spPr bwMode="auto">
            <a:xfrm>
              <a:off x="261938" y="0"/>
              <a:ext cx="2944813" cy="6843713"/>
            </a:xfrm>
            <a:custGeom>
              <a:avLst/>
              <a:gdLst/>
              <a:ahLst/>
              <a:cxnLst/>
              <a:rect l="0" t="0" r="r" b="b"/>
              <a:pathLst>
                <a:path w="620" h="1440">
                  <a:moveTo>
                    <a:pt x="620" y="0"/>
                  </a:moveTo>
                  <a:cubicBezTo>
                    <a:pt x="248" y="325"/>
                    <a:pt x="0" y="960"/>
                    <a:pt x="186" y="1440"/>
                  </a:cubicBezTo>
                </a:path>
              </a:pathLst>
            </a:custGeom>
            <a:noFill/>
            <a:ln w="9525" cap="flat">
              <a:solidFill>
                <a:schemeClr val="tx1">
                  <a:alpha val="20000"/>
                </a:schemeClr>
              </a:solidFill>
              <a:prstDash val="lgDash"/>
              <a:miter lim="800000"/>
              <a:headEnd/>
              <a:tailEnd/>
            </a:ln>
            <a:extLst>
              <a:ext uri="{909E8E84-426E-40DD-AFC4-6F175D3DCCD1}">
                <a14:hiddenFill xmlns:a14="http://schemas.microsoft.com/office/drawing/2010/main">
                  <a:solidFill>
                    <a:srgbClr val="FFFFFF"/>
                  </a:solidFill>
                </a14:hiddenFill>
              </a:ext>
            </a:extLst>
          </p:spPr>
        </p:sp>
        <p:sp>
          <p:nvSpPr>
            <p:cNvPr id="57" name="Freeform 22"/>
            <p:cNvSpPr/>
            <p:nvPr/>
          </p:nvSpPr>
          <p:spPr bwMode="auto">
            <a:xfrm>
              <a:off x="-417513" y="0"/>
              <a:ext cx="2403475" cy="6843713"/>
            </a:xfrm>
            <a:custGeom>
              <a:avLst/>
              <a:gdLst/>
              <a:ahLst/>
              <a:cxnLst/>
              <a:rect l="0" t="0" r="r" b="b"/>
              <a:pathLst>
                <a:path w="506" h="1440">
                  <a:moveTo>
                    <a:pt x="506" y="0"/>
                  </a:moveTo>
                  <a:cubicBezTo>
                    <a:pt x="109" y="356"/>
                    <a:pt x="0" y="943"/>
                    <a:pt x="171"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8" name="Freeform 23"/>
            <p:cNvSpPr/>
            <p:nvPr/>
          </p:nvSpPr>
          <p:spPr bwMode="auto">
            <a:xfrm>
              <a:off x="14288" y="9525"/>
              <a:ext cx="1771650" cy="3198813"/>
            </a:xfrm>
            <a:custGeom>
              <a:avLst/>
              <a:gdLst/>
              <a:ahLst/>
              <a:cxnLst/>
              <a:rect l="0" t="0" r="r" b="b"/>
              <a:pathLst>
                <a:path w="373" h="673">
                  <a:moveTo>
                    <a:pt x="373" y="0"/>
                  </a:moveTo>
                  <a:cubicBezTo>
                    <a:pt x="175" y="183"/>
                    <a:pt x="51" y="409"/>
                    <a:pt x="0" y="673"/>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9" name="Freeform 24"/>
            <p:cNvSpPr/>
            <p:nvPr/>
          </p:nvSpPr>
          <p:spPr bwMode="auto">
            <a:xfrm>
              <a:off x="4763" y="6016625"/>
              <a:ext cx="214313" cy="827088"/>
            </a:xfrm>
            <a:custGeom>
              <a:avLst/>
              <a:gdLst/>
              <a:ahLst/>
              <a:cxnLst/>
              <a:rect l="0" t="0" r="r" b="b"/>
              <a:pathLst>
                <a:path w="45" h="174">
                  <a:moveTo>
                    <a:pt x="0" y="0"/>
                  </a:moveTo>
                  <a:cubicBezTo>
                    <a:pt x="11" y="59"/>
                    <a:pt x="26" y="118"/>
                    <a:pt x="45" y="174"/>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60" name="Freeform 25"/>
            <p:cNvSpPr/>
            <p:nvPr/>
          </p:nvSpPr>
          <p:spPr bwMode="auto">
            <a:xfrm>
              <a:off x="14288" y="0"/>
              <a:ext cx="1562100" cy="2228850"/>
            </a:xfrm>
            <a:custGeom>
              <a:avLst/>
              <a:gdLst/>
              <a:ahLst/>
              <a:cxnLst/>
              <a:rect l="0" t="0" r="r" b="b"/>
              <a:pathLst>
                <a:path w="329" h="469">
                  <a:moveTo>
                    <a:pt x="329" y="0"/>
                  </a:moveTo>
                  <a:cubicBezTo>
                    <a:pt x="189" y="133"/>
                    <a:pt x="69" y="288"/>
                    <a:pt x="0" y="469"/>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grpSp>
      <p:grpSp>
        <p:nvGrpSpPr>
          <p:cNvPr id="61" name="Group 60"/>
          <p:cNvGrpSpPr/>
          <p:nvPr/>
        </p:nvGrpSpPr>
        <p:grpSpPr>
          <a:xfrm>
            <a:off x="800144" y="1699589"/>
            <a:ext cx="3674476" cy="3470421"/>
            <a:chOff x="697883" y="1816768"/>
            <a:chExt cx="3674476" cy="3470421"/>
          </a:xfrm>
        </p:grpSpPr>
        <p:sp>
          <p:nvSpPr>
            <p:cNvPr id="62" name="Rectangle 61"/>
            <p:cNvSpPr/>
            <p:nvPr/>
          </p:nvSpPr>
          <p:spPr>
            <a:xfrm>
              <a:off x="697883" y="1816768"/>
              <a:ext cx="3674476" cy="5029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3" name="Isosceles Triangle 22"/>
            <p:cNvSpPr/>
            <p:nvPr/>
          </p:nvSpPr>
          <p:spPr>
            <a:xfrm rot="10800000">
              <a:off x="2380224" y="5014786"/>
              <a:ext cx="315988" cy="272403"/>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4" name="Rectangle 63"/>
            <p:cNvSpPr/>
            <p:nvPr/>
          </p:nvSpPr>
          <p:spPr>
            <a:xfrm>
              <a:off x="704075" y="2392840"/>
              <a:ext cx="3668284" cy="262432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sp>
        <p:nvSpPr>
          <p:cNvPr id="2" name="Title 1"/>
          <p:cNvSpPr>
            <a:spLocks noGrp="1"/>
          </p:cNvSpPr>
          <p:nvPr>
            <p:ph type="title"/>
          </p:nvPr>
        </p:nvSpPr>
        <p:spPr>
          <a:xfrm>
            <a:off x="889001" y="2363915"/>
            <a:ext cx="3500828" cy="2460497"/>
          </a:xfrm>
        </p:spPr>
        <p:txBody>
          <a:bodyPr lIns="91440" tIns="91440" rIns="91440" bIns="91440"/>
          <a:lstStyle>
            <a:lvl1pPr>
              <a:defRPr>
                <a:solidFill>
                  <a:srgbClr val="FFFEFF"/>
                </a:solidFill>
              </a:defRPr>
            </a:lvl1pPr>
          </a:lstStyle>
          <a:p>
            <a:r>
              <a:rPr lang="en-US"/>
              <a:t>Click to edit Master title style</a:t>
            </a:r>
            <a:endParaRPr lang="en-US" dirty="0"/>
          </a:p>
        </p:txBody>
      </p:sp>
      <p:sp>
        <p:nvSpPr>
          <p:cNvPr id="3" name="Text Placeholder 2"/>
          <p:cNvSpPr>
            <a:spLocks noGrp="1"/>
          </p:cNvSpPr>
          <p:nvPr>
            <p:ph type="body" idx="1"/>
          </p:nvPr>
        </p:nvSpPr>
        <p:spPr>
          <a:xfrm>
            <a:off x="5125137" y="803185"/>
            <a:ext cx="6265088" cy="685800"/>
          </a:xfrm>
        </p:spPr>
        <p:txBody>
          <a:bodyPr anchor="ctr">
            <a:noAutofit/>
          </a:bodyPr>
          <a:lstStyle>
            <a:lvl1pPr marL="0" indent="0" algn="l">
              <a:lnSpc>
                <a:spcPct val="100000"/>
              </a:lnSpc>
              <a:buNone/>
              <a:defRPr sz="2200" b="0" cap="all"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5125305" y="1488985"/>
            <a:ext cx="6264350" cy="169685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118653" y="3665887"/>
            <a:ext cx="6264414" cy="685800"/>
          </a:xfrm>
        </p:spPr>
        <p:txBody>
          <a:bodyPr anchor="ctr">
            <a:noAutofit/>
          </a:bodyPr>
          <a:lstStyle>
            <a:lvl1pPr marL="0" indent="0" algn="l">
              <a:lnSpc>
                <a:spcPct val="100000"/>
              </a:lnSpc>
              <a:buNone/>
              <a:defRPr sz="2200" b="0" cap="all"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118447" y="4351687"/>
            <a:ext cx="6265588" cy="17040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a:xfrm>
            <a:off x="804672" y="320040"/>
            <a:ext cx="3657600" cy="320040"/>
          </a:xfrm>
        </p:spPr>
        <p:txBody>
          <a:bodyPr/>
          <a:lstStyle/>
          <a:p>
            <a:fld id="{96DFF08F-DC6B-4601-B491-B0F83F6DD2DA}" type="datetimeFigureOut">
              <a:rPr lang="en-US" smtClean="0"/>
              <a:t>7/29/2020</a:t>
            </a:fld>
            <a:endParaRPr lang="en-US" dirty="0"/>
          </a:p>
        </p:txBody>
      </p:sp>
      <p:sp>
        <p:nvSpPr>
          <p:cNvPr id="8" name="Footer Placeholder 7"/>
          <p:cNvSpPr>
            <a:spLocks noGrp="1"/>
          </p:cNvSpPr>
          <p:nvPr>
            <p:ph type="ftr" sz="quarter" idx="11"/>
          </p:nvPr>
        </p:nvSpPr>
        <p:spPr>
          <a:xfrm>
            <a:off x="804672" y="6227064"/>
            <a:ext cx="10588752" cy="320040"/>
          </a:xfrm>
        </p:spPr>
        <p:txBody>
          <a:bodyPr/>
          <a:lstStyle/>
          <a:p>
            <a:endParaRPr lang="en-US" dirty="0"/>
          </a:p>
        </p:txBody>
      </p:sp>
      <p:sp>
        <p:nvSpPr>
          <p:cNvPr id="9" name="Slide Number Placeholder 8"/>
          <p:cNvSpPr>
            <a:spLocks noGrp="1"/>
          </p:cNvSpPr>
          <p:nvPr>
            <p:ph type="sldNum" sz="quarter" idx="12"/>
          </p:nvPr>
        </p:nvSpPr>
        <p:spPr>
          <a:xfrm>
            <a:off x="10469880" y="320040"/>
            <a:ext cx="914400" cy="320040"/>
          </a:xfrm>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276696852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grpSp>
        <p:nvGrpSpPr>
          <p:cNvPr id="77" name="Group 76"/>
          <p:cNvGrpSpPr/>
          <p:nvPr/>
        </p:nvGrpSpPr>
        <p:grpSpPr>
          <a:xfrm>
            <a:off x="-417513" y="0"/>
            <a:ext cx="12584114" cy="6853238"/>
            <a:chOff x="-417513" y="0"/>
            <a:chExt cx="12584114" cy="6853238"/>
          </a:xfrm>
        </p:grpSpPr>
        <p:sp>
          <p:nvSpPr>
            <p:cNvPr id="78" name="Freeform 5"/>
            <p:cNvSpPr/>
            <p:nvPr/>
          </p:nvSpPr>
          <p:spPr bwMode="auto">
            <a:xfrm>
              <a:off x="1306513" y="0"/>
              <a:ext cx="3862388" cy="6843713"/>
            </a:xfrm>
            <a:custGeom>
              <a:avLst/>
              <a:gdLst/>
              <a:ahLst/>
              <a:cxnLst/>
              <a:rect l="0" t="0" r="r" b="b"/>
              <a:pathLst>
                <a:path w="813" h="1440">
                  <a:moveTo>
                    <a:pt x="813" y="0"/>
                  </a:moveTo>
                  <a:cubicBezTo>
                    <a:pt x="331" y="221"/>
                    <a:pt x="0" y="1039"/>
                    <a:pt x="43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79" name="Freeform 6"/>
            <p:cNvSpPr/>
            <p:nvPr/>
          </p:nvSpPr>
          <p:spPr bwMode="auto">
            <a:xfrm>
              <a:off x="10626725" y="9525"/>
              <a:ext cx="1539875" cy="555625"/>
            </a:xfrm>
            <a:custGeom>
              <a:avLst/>
              <a:gdLst/>
              <a:ahLst/>
              <a:cxnLst/>
              <a:rect l="0" t="0" r="r" b="b"/>
              <a:pathLst>
                <a:path w="324" h="117">
                  <a:moveTo>
                    <a:pt x="324" y="117"/>
                  </a:moveTo>
                  <a:cubicBezTo>
                    <a:pt x="223" y="64"/>
                    <a:pt x="107" y="2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0" name="Freeform 7"/>
            <p:cNvSpPr/>
            <p:nvPr/>
          </p:nvSpPr>
          <p:spPr bwMode="auto">
            <a:xfrm>
              <a:off x="10247313" y="5013325"/>
              <a:ext cx="1919288" cy="1830388"/>
            </a:xfrm>
            <a:custGeom>
              <a:avLst/>
              <a:gdLst/>
              <a:ahLst/>
              <a:cxnLst/>
              <a:rect l="0" t="0" r="r" b="b"/>
              <a:pathLst>
                <a:path w="404" h="385">
                  <a:moveTo>
                    <a:pt x="0" y="385"/>
                  </a:moveTo>
                  <a:cubicBezTo>
                    <a:pt x="146" y="272"/>
                    <a:pt x="285" y="142"/>
                    <a:pt x="404"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1" name="Freeform 8"/>
            <p:cNvSpPr/>
            <p:nvPr/>
          </p:nvSpPr>
          <p:spPr bwMode="auto">
            <a:xfrm>
              <a:off x="1120775" y="0"/>
              <a:ext cx="3676650" cy="6843713"/>
            </a:xfrm>
            <a:custGeom>
              <a:avLst/>
              <a:gdLst/>
              <a:ahLst/>
              <a:cxnLst/>
              <a:rect l="0" t="0" r="r" b="b"/>
              <a:pathLst>
                <a:path w="774" h="1440">
                  <a:moveTo>
                    <a:pt x="774" y="0"/>
                  </a:moveTo>
                  <a:cubicBezTo>
                    <a:pt x="312" y="240"/>
                    <a:pt x="0" y="1034"/>
                    <a:pt x="411" y="144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2" name="Freeform 9"/>
            <p:cNvSpPr/>
            <p:nvPr/>
          </p:nvSpPr>
          <p:spPr bwMode="auto">
            <a:xfrm>
              <a:off x="11202988" y="9525"/>
              <a:ext cx="963613" cy="366713"/>
            </a:xfrm>
            <a:custGeom>
              <a:avLst/>
              <a:gdLst/>
              <a:ahLst/>
              <a:cxnLst/>
              <a:rect l="0" t="0" r="r" b="b"/>
              <a:pathLst>
                <a:path w="203" h="77">
                  <a:moveTo>
                    <a:pt x="203" y="77"/>
                  </a:moveTo>
                  <a:cubicBezTo>
                    <a:pt x="138" y="46"/>
                    <a:pt x="68" y="21"/>
                    <a:pt x="0"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3" name="Freeform 10"/>
            <p:cNvSpPr/>
            <p:nvPr/>
          </p:nvSpPr>
          <p:spPr bwMode="auto">
            <a:xfrm>
              <a:off x="10494963" y="5275263"/>
              <a:ext cx="1666875" cy="1577975"/>
            </a:xfrm>
            <a:custGeom>
              <a:avLst/>
              <a:gdLst/>
              <a:ahLst/>
              <a:cxnLst/>
              <a:rect l="0" t="0" r="r" b="b"/>
              <a:pathLst>
                <a:path w="351" h="332">
                  <a:moveTo>
                    <a:pt x="0" y="332"/>
                  </a:moveTo>
                  <a:cubicBezTo>
                    <a:pt x="125" y="232"/>
                    <a:pt x="245" y="121"/>
                    <a:pt x="351"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4" name="Freeform 11"/>
            <p:cNvSpPr/>
            <p:nvPr/>
          </p:nvSpPr>
          <p:spPr bwMode="auto">
            <a:xfrm>
              <a:off x="1001713" y="0"/>
              <a:ext cx="3621088" cy="6843713"/>
            </a:xfrm>
            <a:custGeom>
              <a:avLst/>
              <a:gdLst/>
              <a:ahLst/>
              <a:cxnLst/>
              <a:rect l="0" t="0" r="r" b="b"/>
              <a:pathLst>
                <a:path w="762" h="1440">
                  <a:moveTo>
                    <a:pt x="762" y="0"/>
                  </a:moveTo>
                  <a:cubicBezTo>
                    <a:pt x="308" y="245"/>
                    <a:pt x="0" y="1033"/>
                    <a:pt x="403"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5" name="Freeform 12"/>
            <p:cNvSpPr/>
            <p:nvPr/>
          </p:nvSpPr>
          <p:spPr bwMode="auto">
            <a:xfrm>
              <a:off x="11501438" y="9525"/>
              <a:ext cx="665163" cy="257175"/>
            </a:xfrm>
            <a:custGeom>
              <a:avLst/>
              <a:gdLst/>
              <a:ahLst/>
              <a:cxnLst/>
              <a:rect l="0" t="0" r="r" b="b"/>
              <a:pathLst>
                <a:path w="140" h="54">
                  <a:moveTo>
                    <a:pt x="140" y="54"/>
                  </a:moveTo>
                  <a:cubicBezTo>
                    <a:pt x="95" y="34"/>
                    <a:pt x="48" y="16"/>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6" name="Freeform 13"/>
            <p:cNvSpPr/>
            <p:nvPr/>
          </p:nvSpPr>
          <p:spPr bwMode="auto">
            <a:xfrm>
              <a:off x="10641013" y="5408613"/>
              <a:ext cx="1525588" cy="1435100"/>
            </a:xfrm>
            <a:custGeom>
              <a:avLst/>
              <a:gdLst/>
              <a:ahLst/>
              <a:cxnLst/>
              <a:rect l="0" t="0" r="r" b="b"/>
              <a:pathLst>
                <a:path w="321" h="302">
                  <a:moveTo>
                    <a:pt x="0" y="302"/>
                  </a:moveTo>
                  <a:cubicBezTo>
                    <a:pt x="114" y="210"/>
                    <a:pt x="223" y="109"/>
                    <a:pt x="321"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7" name="Freeform 14"/>
            <p:cNvSpPr/>
            <p:nvPr/>
          </p:nvSpPr>
          <p:spPr bwMode="auto">
            <a:xfrm>
              <a:off x="1001713" y="0"/>
              <a:ext cx="3244850" cy="6843713"/>
            </a:xfrm>
            <a:custGeom>
              <a:avLst/>
              <a:gdLst/>
              <a:ahLst/>
              <a:cxnLst/>
              <a:rect l="0" t="0" r="r" b="b"/>
              <a:pathLst>
                <a:path w="683" h="1440">
                  <a:moveTo>
                    <a:pt x="683" y="0"/>
                  </a:moveTo>
                  <a:cubicBezTo>
                    <a:pt x="258" y="256"/>
                    <a:pt x="0" y="1041"/>
                    <a:pt x="35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8" name="Freeform 15"/>
            <p:cNvSpPr/>
            <p:nvPr/>
          </p:nvSpPr>
          <p:spPr bwMode="auto">
            <a:xfrm>
              <a:off x="10802938" y="5518150"/>
              <a:ext cx="1363663" cy="1325563"/>
            </a:xfrm>
            <a:custGeom>
              <a:avLst/>
              <a:gdLst/>
              <a:ahLst/>
              <a:cxnLst/>
              <a:rect l="0" t="0" r="r" b="b"/>
              <a:pathLst>
                <a:path w="287" h="279">
                  <a:moveTo>
                    <a:pt x="0" y="279"/>
                  </a:moveTo>
                  <a:cubicBezTo>
                    <a:pt x="101" y="193"/>
                    <a:pt x="198" y="100"/>
                    <a:pt x="287"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9" name="Freeform 16"/>
            <p:cNvSpPr/>
            <p:nvPr/>
          </p:nvSpPr>
          <p:spPr bwMode="auto">
            <a:xfrm>
              <a:off x="889000" y="0"/>
              <a:ext cx="3230563" cy="6843713"/>
            </a:xfrm>
            <a:custGeom>
              <a:avLst/>
              <a:gdLst/>
              <a:ahLst/>
              <a:cxnLst/>
              <a:rect l="0" t="0" r="r" b="b"/>
              <a:pathLst>
                <a:path w="680" h="1440">
                  <a:moveTo>
                    <a:pt x="680" y="0"/>
                  </a:moveTo>
                  <a:cubicBezTo>
                    <a:pt x="257" y="265"/>
                    <a:pt x="0" y="1026"/>
                    <a:pt x="337"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0" name="Freeform 17"/>
            <p:cNvSpPr/>
            <p:nvPr/>
          </p:nvSpPr>
          <p:spPr bwMode="auto">
            <a:xfrm>
              <a:off x="10979150" y="5694363"/>
              <a:ext cx="1187450" cy="1149350"/>
            </a:xfrm>
            <a:custGeom>
              <a:avLst/>
              <a:gdLst/>
              <a:ahLst/>
              <a:cxnLst/>
              <a:rect l="0" t="0" r="r" b="b"/>
              <a:pathLst>
                <a:path w="250" h="242">
                  <a:moveTo>
                    <a:pt x="0" y="242"/>
                  </a:moveTo>
                  <a:cubicBezTo>
                    <a:pt x="88" y="166"/>
                    <a:pt x="172" y="85"/>
                    <a:pt x="25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1" name="Freeform 18"/>
            <p:cNvSpPr/>
            <p:nvPr/>
          </p:nvSpPr>
          <p:spPr bwMode="auto">
            <a:xfrm>
              <a:off x="484188" y="0"/>
              <a:ext cx="3421063" cy="6843713"/>
            </a:xfrm>
            <a:custGeom>
              <a:avLst/>
              <a:gdLst/>
              <a:ahLst/>
              <a:cxnLst/>
              <a:rect l="0" t="0" r="r" b="b"/>
              <a:pathLst>
                <a:path w="720" h="1440">
                  <a:moveTo>
                    <a:pt x="720" y="0"/>
                  </a:moveTo>
                  <a:cubicBezTo>
                    <a:pt x="316" y="282"/>
                    <a:pt x="0" y="1018"/>
                    <a:pt x="362"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2" name="Freeform 19"/>
            <p:cNvSpPr/>
            <p:nvPr/>
          </p:nvSpPr>
          <p:spPr bwMode="auto">
            <a:xfrm>
              <a:off x="11287125" y="6049963"/>
              <a:ext cx="879475" cy="793750"/>
            </a:xfrm>
            <a:custGeom>
              <a:avLst/>
              <a:gdLst/>
              <a:ahLst/>
              <a:cxnLst/>
              <a:rect l="0" t="0" r="r" b="b"/>
              <a:pathLst>
                <a:path w="185" h="167">
                  <a:moveTo>
                    <a:pt x="0" y="167"/>
                  </a:moveTo>
                  <a:cubicBezTo>
                    <a:pt x="63" y="114"/>
                    <a:pt x="125" y="58"/>
                    <a:pt x="185"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3" name="Freeform 20"/>
            <p:cNvSpPr/>
            <p:nvPr/>
          </p:nvSpPr>
          <p:spPr bwMode="auto">
            <a:xfrm>
              <a:off x="598488" y="0"/>
              <a:ext cx="2717800" cy="6843713"/>
            </a:xfrm>
            <a:custGeom>
              <a:avLst/>
              <a:gdLst/>
              <a:ahLst/>
              <a:cxnLst/>
              <a:rect l="0" t="0" r="r" b="b"/>
              <a:pathLst>
                <a:path w="572" h="1440">
                  <a:moveTo>
                    <a:pt x="572" y="0"/>
                  </a:moveTo>
                  <a:cubicBezTo>
                    <a:pt x="213" y="320"/>
                    <a:pt x="0" y="979"/>
                    <a:pt x="164" y="1440"/>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94" name="Freeform 21"/>
            <p:cNvSpPr/>
            <p:nvPr/>
          </p:nvSpPr>
          <p:spPr bwMode="auto">
            <a:xfrm>
              <a:off x="261938" y="0"/>
              <a:ext cx="2944813" cy="6843713"/>
            </a:xfrm>
            <a:custGeom>
              <a:avLst/>
              <a:gdLst/>
              <a:ahLst/>
              <a:cxnLst/>
              <a:rect l="0" t="0" r="r" b="b"/>
              <a:pathLst>
                <a:path w="620" h="1440">
                  <a:moveTo>
                    <a:pt x="620" y="0"/>
                  </a:moveTo>
                  <a:cubicBezTo>
                    <a:pt x="248" y="325"/>
                    <a:pt x="0" y="960"/>
                    <a:pt x="186" y="1440"/>
                  </a:cubicBezTo>
                </a:path>
              </a:pathLst>
            </a:custGeom>
            <a:noFill/>
            <a:ln w="9525" cap="flat">
              <a:solidFill>
                <a:schemeClr val="tx1">
                  <a:alpha val="20000"/>
                </a:schemeClr>
              </a:solidFill>
              <a:prstDash val="lgDash"/>
              <a:miter lim="800000"/>
              <a:headEnd/>
              <a:tailEnd/>
            </a:ln>
            <a:extLst>
              <a:ext uri="{909E8E84-426E-40DD-AFC4-6F175D3DCCD1}">
                <a14:hiddenFill xmlns:a14="http://schemas.microsoft.com/office/drawing/2010/main">
                  <a:solidFill>
                    <a:srgbClr val="FFFFFF"/>
                  </a:solidFill>
                </a14:hiddenFill>
              </a:ext>
            </a:extLst>
          </p:spPr>
        </p:sp>
        <p:sp>
          <p:nvSpPr>
            <p:cNvPr id="95" name="Freeform 22"/>
            <p:cNvSpPr/>
            <p:nvPr/>
          </p:nvSpPr>
          <p:spPr bwMode="auto">
            <a:xfrm>
              <a:off x="-417513" y="0"/>
              <a:ext cx="2403475" cy="6843713"/>
            </a:xfrm>
            <a:custGeom>
              <a:avLst/>
              <a:gdLst/>
              <a:ahLst/>
              <a:cxnLst/>
              <a:rect l="0" t="0" r="r" b="b"/>
              <a:pathLst>
                <a:path w="506" h="1440">
                  <a:moveTo>
                    <a:pt x="506" y="0"/>
                  </a:moveTo>
                  <a:cubicBezTo>
                    <a:pt x="109" y="356"/>
                    <a:pt x="0" y="943"/>
                    <a:pt x="171"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6" name="Freeform 23"/>
            <p:cNvSpPr/>
            <p:nvPr/>
          </p:nvSpPr>
          <p:spPr bwMode="auto">
            <a:xfrm>
              <a:off x="14288" y="9525"/>
              <a:ext cx="1771650" cy="3198813"/>
            </a:xfrm>
            <a:custGeom>
              <a:avLst/>
              <a:gdLst/>
              <a:ahLst/>
              <a:cxnLst/>
              <a:rect l="0" t="0" r="r" b="b"/>
              <a:pathLst>
                <a:path w="373" h="673">
                  <a:moveTo>
                    <a:pt x="373" y="0"/>
                  </a:moveTo>
                  <a:cubicBezTo>
                    <a:pt x="175" y="183"/>
                    <a:pt x="51" y="409"/>
                    <a:pt x="0" y="673"/>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7" name="Freeform 24"/>
            <p:cNvSpPr/>
            <p:nvPr/>
          </p:nvSpPr>
          <p:spPr bwMode="auto">
            <a:xfrm>
              <a:off x="4763" y="6016625"/>
              <a:ext cx="214313" cy="827088"/>
            </a:xfrm>
            <a:custGeom>
              <a:avLst/>
              <a:gdLst/>
              <a:ahLst/>
              <a:cxnLst/>
              <a:rect l="0" t="0" r="r" b="b"/>
              <a:pathLst>
                <a:path w="45" h="174">
                  <a:moveTo>
                    <a:pt x="0" y="0"/>
                  </a:moveTo>
                  <a:cubicBezTo>
                    <a:pt x="11" y="59"/>
                    <a:pt x="26" y="118"/>
                    <a:pt x="45" y="174"/>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8" name="Freeform 25"/>
            <p:cNvSpPr/>
            <p:nvPr/>
          </p:nvSpPr>
          <p:spPr bwMode="auto">
            <a:xfrm>
              <a:off x="14288" y="0"/>
              <a:ext cx="1562100" cy="2228850"/>
            </a:xfrm>
            <a:custGeom>
              <a:avLst/>
              <a:gdLst/>
              <a:ahLst/>
              <a:cxnLst/>
              <a:rect l="0" t="0" r="r" b="b"/>
              <a:pathLst>
                <a:path w="329" h="469">
                  <a:moveTo>
                    <a:pt x="329" y="0"/>
                  </a:moveTo>
                  <a:cubicBezTo>
                    <a:pt x="189" y="133"/>
                    <a:pt x="69" y="288"/>
                    <a:pt x="0" y="469"/>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grpSp>
      <p:grpSp>
        <p:nvGrpSpPr>
          <p:cNvPr id="24" name="Group 23"/>
          <p:cNvGrpSpPr/>
          <p:nvPr/>
        </p:nvGrpSpPr>
        <p:grpSpPr>
          <a:xfrm>
            <a:off x="800144" y="1699589"/>
            <a:ext cx="3674476" cy="3470421"/>
            <a:chOff x="697883" y="1816768"/>
            <a:chExt cx="3674476" cy="3470421"/>
          </a:xfrm>
        </p:grpSpPr>
        <p:sp>
          <p:nvSpPr>
            <p:cNvPr id="25" name="Rectangle 24"/>
            <p:cNvSpPr/>
            <p:nvPr/>
          </p:nvSpPr>
          <p:spPr>
            <a:xfrm>
              <a:off x="697883" y="1816768"/>
              <a:ext cx="3674476" cy="5029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6" name="Isosceles Triangle 22"/>
            <p:cNvSpPr/>
            <p:nvPr/>
          </p:nvSpPr>
          <p:spPr>
            <a:xfrm rot="10800000">
              <a:off x="2380224" y="5014786"/>
              <a:ext cx="315988" cy="272403"/>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7" name="Rectangle 26"/>
            <p:cNvSpPr/>
            <p:nvPr/>
          </p:nvSpPr>
          <p:spPr>
            <a:xfrm>
              <a:off x="704075" y="2392840"/>
              <a:ext cx="3668284" cy="262432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sp>
        <p:nvSpPr>
          <p:cNvPr id="2" name="Title 1"/>
          <p:cNvSpPr>
            <a:spLocks noGrp="1"/>
          </p:cNvSpPr>
          <p:nvPr>
            <p:ph type="title"/>
          </p:nvPr>
        </p:nvSpPr>
        <p:spPr>
          <a:xfrm>
            <a:off x="888632" y="2349925"/>
            <a:ext cx="3501196" cy="2456442"/>
          </a:xfrm>
        </p:spPr>
        <p:txBody>
          <a:bodyPr/>
          <a:lstStyle>
            <a:lvl1pPr>
              <a:defRPr>
                <a:solidFill>
                  <a:srgbClr val="FFFEFF"/>
                </a:solidFill>
              </a:defRPr>
            </a:lvl1p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96DFF08F-DC6B-4601-B491-B0F83F6DD2DA}" type="datetimeFigureOut">
              <a:rPr lang="en-US" smtClean="0"/>
              <a:t>7/29/2020</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277595234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1_Title Only">
    <p:spTree>
      <p:nvGrpSpPr>
        <p:cNvPr id="1" name=""/>
        <p:cNvGrpSpPr/>
        <p:nvPr/>
      </p:nvGrpSpPr>
      <p:grpSpPr>
        <a:xfrm>
          <a:off x="0" y="0"/>
          <a:ext cx="0" cy="0"/>
          <a:chOff x="0" y="0"/>
          <a:chExt cx="0" cy="0"/>
        </a:xfrm>
      </p:grpSpPr>
      <p:grpSp>
        <p:nvGrpSpPr>
          <p:cNvPr id="77" name="Group 76"/>
          <p:cNvGrpSpPr/>
          <p:nvPr/>
        </p:nvGrpSpPr>
        <p:grpSpPr>
          <a:xfrm>
            <a:off x="-417513" y="0"/>
            <a:ext cx="12584114" cy="6853238"/>
            <a:chOff x="-417513" y="0"/>
            <a:chExt cx="12584114" cy="6853238"/>
          </a:xfrm>
        </p:grpSpPr>
        <p:sp>
          <p:nvSpPr>
            <p:cNvPr id="78" name="Freeform 5"/>
            <p:cNvSpPr/>
            <p:nvPr/>
          </p:nvSpPr>
          <p:spPr bwMode="auto">
            <a:xfrm>
              <a:off x="1306513" y="0"/>
              <a:ext cx="3862388" cy="6843713"/>
            </a:xfrm>
            <a:custGeom>
              <a:avLst/>
              <a:gdLst/>
              <a:ahLst/>
              <a:cxnLst/>
              <a:rect l="0" t="0" r="r" b="b"/>
              <a:pathLst>
                <a:path w="813" h="1440">
                  <a:moveTo>
                    <a:pt x="813" y="0"/>
                  </a:moveTo>
                  <a:cubicBezTo>
                    <a:pt x="331" y="221"/>
                    <a:pt x="0" y="1039"/>
                    <a:pt x="43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79" name="Freeform 6"/>
            <p:cNvSpPr/>
            <p:nvPr/>
          </p:nvSpPr>
          <p:spPr bwMode="auto">
            <a:xfrm>
              <a:off x="10626725" y="9525"/>
              <a:ext cx="1539875" cy="555625"/>
            </a:xfrm>
            <a:custGeom>
              <a:avLst/>
              <a:gdLst/>
              <a:ahLst/>
              <a:cxnLst/>
              <a:rect l="0" t="0" r="r" b="b"/>
              <a:pathLst>
                <a:path w="324" h="117">
                  <a:moveTo>
                    <a:pt x="324" y="117"/>
                  </a:moveTo>
                  <a:cubicBezTo>
                    <a:pt x="223" y="64"/>
                    <a:pt x="107" y="2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0" name="Freeform 7"/>
            <p:cNvSpPr/>
            <p:nvPr/>
          </p:nvSpPr>
          <p:spPr bwMode="auto">
            <a:xfrm>
              <a:off x="10247313" y="5013325"/>
              <a:ext cx="1919288" cy="1830388"/>
            </a:xfrm>
            <a:custGeom>
              <a:avLst/>
              <a:gdLst/>
              <a:ahLst/>
              <a:cxnLst/>
              <a:rect l="0" t="0" r="r" b="b"/>
              <a:pathLst>
                <a:path w="404" h="385">
                  <a:moveTo>
                    <a:pt x="0" y="385"/>
                  </a:moveTo>
                  <a:cubicBezTo>
                    <a:pt x="146" y="272"/>
                    <a:pt x="285" y="142"/>
                    <a:pt x="404"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1" name="Freeform 8"/>
            <p:cNvSpPr/>
            <p:nvPr/>
          </p:nvSpPr>
          <p:spPr bwMode="auto">
            <a:xfrm>
              <a:off x="1120775" y="0"/>
              <a:ext cx="3676650" cy="6843713"/>
            </a:xfrm>
            <a:custGeom>
              <a:avLst/>
              <a:gdLst/>
              <a:ahLst/>
              <a:cxnLst/>
              <a:rect l="0" t="0" r="r" b="b"/>
              <a:pathLst>
                <a:path w="774" h="1440">
                  <a:moveTo>
                    <a:pt x="774" y="0"/>
                  </a:moveTo>
                  <a:cubicBezTo>
                    <a:pt x="312" y="240"/>
                    <a:pt x="0" y="1034"/>
                    <a:pt x="411" y="144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2" name="Freeform 9"/>
            <p:cNvSpPr/>
            <p:nvPr/>
          </p:nvSpPr>
          <p:spPr bwMode="auto">
            <a:xfrm>
              <a:off x="11202988" y="9525"/>
              <a:ext cx="963613" cy="366713"/>
            </a:xfrm>
            <a:custGeom>
              <a:avLst/>
              <a:gdLst/>
              <a:ahLst/>
              <a:cxnLst/>
              <a:rect l="0" t="0" r="r" b="b"/>
              <a:pathLst>
                <a:path w="203" h="77">
                  <a:moveTo>
                    <a:pt x="203" y="77"/>
                  </a:moveTo>
                  <a:cubicBezTo>
                    <a:pt x="138" y="46"/>
                    <a:pt x="68" y="21"/>
                    <a:pt x="0"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3" name="Freeform 10"/>
            <p:cNvSpPr/>
            <p:nvPr/>
          </p:nvSpPr>
          <p:spPr bwMode="auto">
            <a:xfrm>
              <a:off x="10494963" y="5275263"/>
              <a:ext cx="1666875" cy="1577975"/>
            </a:xfrm>
            <a:custGeom>
              <a:avLst/>
              <a:gdLst/>
              <a:ahLst/>
              <a:cxnLst/>
              <a:rect l="0" t="0" r="r" b="b"/>
              <a:pathLst>
                <a:path w="351" h="332">
                  <a:moveTo>
                    <a:pt x="0" y="332"/>
                  </a:moveTo>
                  <a:cubicBezTo>
                    <a:pt x="125" y="232"/>
                    <a:pt x="245" y="121"/>
                    <a:pt x="351"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4" name="Freeform 11"/>
            <p:cNvSpPr/>
            <p:nvPr/>
          </p:nvSpPr>
          <p:spPr bwMode="auto">
            <a:xfrm>
              <a:off x="1001713" y="0"/>
              <a:ext cx="3621088" cy="6843713"/>
            </a:xfrm>
            <a:custGeom>
              <a:avLst/>
              <a:gdLst/>
              <a:ahLst/>
              <a:cxnLst/>
              <a:rect l="0" t="0" r="r" b="b"/>
              <a:pathLst>
                <a:path w="762" h="1440">
                  <a:moveTo>
                    <a:pt x="762" y="0"/>
                  </a:moveTo>
                  <a:cubicBezTo>
                    <a:pt x="308" y="245"/>
                    <a:pt x="0" y="1033"/>
                    <a:pt x="403"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5" name="Freeform 12"/>
            <p:cNvSpPr/>
            <p:nvPr/>
          </p:nvSpPr>
          <p:spPr bwMode="auto">
            <a:xfrm>
              <a:off x="11501438" y="9525"/>
              <a:ext cx="665163" cy="257175"/>
            </a:xfrm>
            <a:custGeom>
              <a:avLst/>
              <a:gdLst/>
              <a:ahLst/>
              <a:cxnLst/>
              <a:rect l="0" t="0" r="r" b="b"/>
              <a:pathLst>
                <a:path w="140" h="54">
                  <a:moveTo>
                    <a:pt x="140" y="54"/>
                  </a:moveTo>
                  <a:cubicBezTo>
                    <a:pt x="95" y="34"/>
                    <a:pt x="48" y="16"/>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6" name="Freeform 13"/>
            <p:cNvSpPr/>
            <p:nvPr/>
          </p:nvSpPr>
          <p:spPr bwMode="auto">
            <a:xfrm>
              <a:off x="10641013" y="5408613"/>
              <a:ext cx="1525588" cy="1435100"/>
            </a:xfrm>
            <a:custGeom>
              <a:avLst/>
              <a:gdLst/>
              <a:ahLst/>
              <a:cxnLst/>
              <a:rect l="0" t="0" r="r" b="b"/>
              <a:pathLst>
                <a:path w="321" h="302">
                  <a:moveTo>
                    <a:pt x="0" y="302"/>
                  </a:moveTo>
                  <a:cubicBezTo>
                    <a:pt x="114" y="210"/>
                    <a:pt x="223" y="109"/>
                    <a:pt x="321"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7" name="Freeform 14"/>
            <p:cNvSpPr/>
            <p:nvPr/>
          </p:nvSpPr>
          <p:spPr bwMode="auto">
            <a:xfrm>
              <a:off x="1001713" y="0"/>
              <a:ext cx="3244850" cy="6843713"/>
            </a:xfrm>
            <a:custGeom>
              <a:avLst/>
              <a:gdLst/>
              <a:ahLst/>
              <a:cxnLst/>
              <a:rect l="0" t="0" r="r" b="b"/>
              <a:pathLst>
                <a:path w="683" h="1440">
                  <a:moveTo>
                    <a:pt x="683" y="0"/>
                  </a:moveTo>
                  <a:cubicBezTo>
                    <a:pt x="258" y="256"/>
                    <a:pt x="0" y="1041"/>
                    <a:pt x="35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8" name="Freeform 15"/>
            <p:cNvSpPr/>
            <p:nvPr/>
          </p:nvSpPr>
          <p:spPr bwMode="auto">
            <a:xfrm>
              <a:off x="10802938" y="5518150"/>
              <a:ext cx="1363663" cy="1325563"/>
            </a:xfrm>
            <a:custGeom>
              <a:avLst/>
              <a:gdLst/>
              <a:ahLst/>
              <a:cxnLst/>
              <a:rect l="0" t="0" r="r" b="b"/>
              <a:pathLst>
                <a:path w="287" h="279">
                  <a:moveTo>
                    <a:pt x="0" y="279"/>
                  </a:moveTo>
                  <a:cubicBezTo>
                    <a:pt x="101" y="193"/>
                    <a:pt x="198" y="100"/>
                    <a:pt x="287"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9" name="Freeform 16"/>
            <p:cNvSpPr/>
            <p:nvPr/>
          </p:nvSpPr>
          <p:spPr bwMode="auto">
            <a:xfrm>
              <a:off x="889000" y="0"/>
              <a:ext cx="3230563" cy="6843713"/>
            </a:xfrm>
            <a:custGeom>
              <a:avLst/>
              <a:gdLst/>
              <a:ahLst/>
              <a:cxnLst/>
              <a:rect l="0" t="0" r="r" b="b"/>
              <a:pathLst>
                <a:path w="680" h="1440">
                  <a:moveTo>
                    <a:pt x="680" y="0"/>
                  </a:moveTo>
                  <a:cubicBezTo>
                    <a:pt x="257" y="265"/>
                    <a:pt x="0" y="1026"/>
                    <a:pt x="337"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0" name="Freeform 17"/>
            <p:cNvSpPr/>
            <p:nvPr/>
          </p:nvSpPr>
          <p:spPr bwMode="auto">
            <a:xfrm>
              <a:off x="10979150" y="5694363"/>
              <a:ext cx="1187450" cy="1149350"/>
            </a:xfrm>
            <a:custGeom>
              <a:avLst/>
              <a:gdLst/>
              <a:ahLst/>
              <a:cxnLst/>
              <a:rect l="0" t="0" r="r" b="b"/>
              <a:pathLst>
                <a:path w="250" h="242">
                  <a:moveTo>
                    <a:pt x="0" y="242"/>
                  </a:moveTo>
                  <a:cubicBezTo>
                    <a:pt x="88" y="166"/>
                    <a:pt x="172" y="85"/>
                    <a:pt x="25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1" name="Freeform 18"/>
            <p:cNvSpPr/>
            <p:nvPr/>
          </p:nvSpPr>
          <p:spPr bwMode="auto">
            <a:xfrm>
              <a:off x="484188" y="0"/>
              <a:ext cx="3421063" cy="6843713"/>
            </a:xfrm>
            <a:custGeom>
              <a:avLst/>
              <a:gdLst/>
              <a:ahLst/>
              <a:cxnLst/>
              <a:rect l="0" t="0" r="r" b="b"/>
              <a:pathLst>
                <a:path w="720" h="1440">
                  <a:moveTo>
                    <a:pt x="720" y="0"/>
                  </a:moveTo>
                  <a:cubicBezTo>
                    <a:pt x="316" y="282"/>
                    <a:pt x="0" y="1018"/>
                    <a:pt x="362"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2" name="Freeform 19"/>
            <p:cNvSpPr/>
            <p:nvPr/>
          </p:nvSpPr>
          <p:spPr bwMode="auto">
            <a:xfrm>
              <a:off x="11287125" y="6049963"/>
              <a:ext cx="879475" cy="793750"/>
            </a:xfrm>
            <a:custGeom>
              <a:avLst/>
              <a:gdLst/>
              <a:ahLst/>
              <a:cxnLst/>
              <a:rect l="0" t="0" r="r" b="b"/>
              <a:pathLst>
                <a:path w="185" h="167">
                  <a:moveTo>
                    <a:pt x="0" y="167"/>
                  </a:moveTo>
                  <a:cubicBezTo>
                    <a:pt x="63" y="114"/>
                    <a:pt x="125" y="58"/>
                    <a:pt x="185"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3" name="Freeform 20"/>
            <p:cNvSpPr/>
            <p:nvPr/>
          </p:nvSpPr>
          <p:spPr bwMode="auto">
            <a:xfrm>
              <a:off x="598488" y="0"/>
              <a:ext cx="2717800" cy="6843713"/>
            </a:xfrm>
            <a:custGeom>
              <a:avLst/>
              <a:gdLst/>
              <a:ahLst/>
              <a:cxnLst/>
              <a:rect l="0" t="0" r="r" b="b"/>
              <a:pathLst>
                <a:path w="572" h="1440">
                  <a:moveTo>
                    <a:pt x="572" y="0"/>
                  </a:moveTo>
                  <a:cubicBezTo>
                    <a:pt x="213" y="320"/>
                    <a:pt x="0" y="979"/>
                    <a:pt x="164" y="1440"/>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94" name="Freeform 21"/>
            <p:cNvSpPr/>
            <p:nvPr/>
          </p:nvSpPr>
          <p:spPr bwMode="auto">
            <a:xfrm>
              <a:off x="261938" y="0"/>
              <a:ext cx="2944813" cy="6843713"/>
            </a:xfrm>
            <a:custGeom>
              <a:avLst/>
              <a:gdLst/>
              <a:ahLst/>
              <a:cxnLst/>
              <a:rect l="0" t="0" r="r" b="b"/>
              <a:pathLst>
                <a:path w="620" h="1440">
                  <a:moveTo>
                    <a:pt x="620" y="0"/>
                  </a:moveTo>
                  <a:cubicBezTo>
                    <a:pt x="248" y="325"/>
                    <a:pt x="0" y="960"/>
                    <a:pt x="186" y="1440"/>
                  </a:cubicBezTo>
                </a:path>
              </a:pathLst>
            </a:custGeom>
            <a:noFill/>
            <a:ln w="9525" cap="flat">
              <a:solidFill>
                <a:schemeClr val="tx1">
                  <a:alpha val="20000"/>
                </a:schemeClr>
              </a:solidFill>
              <a:prstDash val="lgDash"/>
              <a:miter lim="800000"/>
              <a:headEnd/>
              <a:tailEnd/>
            </a:ln>
            <a:extLst>
              <a:ext uri="{909E8E84-426E-40DD-AFC4-6F175D3DCCD1}">
                <a14:hiddenFill xmlns:a14="http://schemas.microsoft.com/office/drawing/2010/main">
                  <a:solidFill>
                    <a:srgbClr val="FFFFFF"/>
                  </a:solidFill>
                </a14:hiddenFill>
              </a:ext>
            </a:extLst>
          </p:spPr>
        </p:sp>
        <p:sp>
          <p:nvSpPr>
            <p:cNvPr id="95" name="Freeform 22"/>
            <p:cNvSpPr/>
            <p:nvPr/>
          </p:nvSpPr>
          <p:spPr bwMode="auto">
            <a:xfrm>
              <a:off x="-417513" y="0"/>
              <a:ext cx="2403475" cy="6843713"/>
            </a:xfrm>
            <a:custGeom>
              <a:avLst/>
              <a:gdLst/>
              <a:ahLst/>
              <a:cxnLst/>
              <a:rect l="0" t="0" r="r" b="b"/>
              <a:pathLst>
                <a:path w="506" h="1440">
                  <a:moveTo>
                    <a:pt x="506" y="0"/>
                  </a:moveTo>
                  <a:cubicBezTo>
                    <a:pt x="109" y="356"/>
                    <a:pt x="0" y="943"/>
                    <a:pt x="171"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6" name="Freeform 23"/>
            <p:cNvSpPr/>
            <p:nvPr/>
          </p:nvSpPr>
          <p:spPr bwMode="auto">
            <a:xfrm>
              <a:off x="14288" y="9525"/>
              <a:ext cx="1771650" cy="3198813"/>
            </a:xfrm>
            <a:custGeom>
              <a:avLst/>
              <a:gdLst/>
              <a:ahLst/>
              <a:cxnLst/>
              <a:rect l="0" t="0" r="r" b="b"/>
              <a:pathLst>
                <a:path w="373" h="673">
                  <a:moveTo>
                    <a:pt x="373" y="0"/>
                  </a:moveTo>
                  <a:cubicBezTo>
                    <a:pt x="175" y="183"/>
                    <a:pt x="51" y="409"/>
                    <a:pt x="0" y="673"/>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7" name="Freeform 24"/>
            <p:cNvSpPr/>
            <p:nvPr/>
          </p:nvSpPr>
          <p:spPr bwMode="auto">
            <a:xfrm>
              <a:off x="4763" y="6016625"/>
              <a:ext cx="214313" cy="827088"/>
            </a:xfrm>
            <a:custGeom>
              <a:avLst/>
              <a:gdLst/>
              <a:ahLst/>
              <a:cxnLst/>
              <a:rect l="0" t="0" r="r" b="b"/>
              <a:pathLst>
                <a:path w="45" h="174">
                  <a:moveTo>
                    <a:pt x="0" y="0"/>
                  </a:moveTo>
                  <a:cubicBezTo>
                    <a:pt x="11" y="59"/>
                    <a:pt x="26" y="118"/>
                    <a:pt x="45" y="174"/>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8" name="Freeform 25"/>
            <p:cNvSpPr/>
            <p:nvPr/>
          </p:nvSpPr>
          <p:spPr bwMode="auto">
            <a:xfrm>
              <a:off x="14288" y="0"/>
              <a:ext cx="1562100" cy="2228850"/>
            </a:xfrm>
            <a:custGeom>
              <a:avLst/>
              <a:gdLst/>
              <a:ahLst/>
              <a:cxnLst/>
              <a:rect l="0" t="0" r="r" b="b"/>
              <a:pathLst>
                <a:path w="329" h="469">
                  <a:moveTo>
                    <a:pt x="329" y="0"/>
                  </a:moveTo>
                  <a:cubicBezTo>
                    <a:pt x="189" y="133"/>
                    <a:pt x="69" y="288"/>
                    <a:pt x="0" y="469"/>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grpSp>
      <p:sp>
        <p:nvSpPr>
          <p:cNvPr id="3" name="Date Placeholder 2"/>
          <p:cNvSpPr>
            <a:spLocks noGrp="1"/>
          </p:cNvSpPr>
          <p:nvPr>
            <p:ph type="dt" sz="half" idx="10"/>
          </p:nvPr>
        </p:nvSpPr>
        <p:spPr/>
        <p:txBody>
          <a:bodyPr/>
          <a:lstStyle/>
          <a:p>
            <a:fld id="{96DFF08F-DC6B-4601-B491-B0F83F6DD2DA}" type="datetimeFigureOut">
              <a:rPr lang="en-US" smtClean="0"/>
              <a:t>7/29/2020</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332649507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a:xfrm>
            <a:off x="804672" y="320040"/>
            <a:ext cx="3657600" cy="320040"/>
          </a:xfrm>
        </p:spPr>
        <p:txBody>
          <a:bodyPr/>
          <a:lstStyle/>
          <a:p>
            <a:fld id="{96DFF08F-DC6B-4601-B491-B0F83F6DD2DA}" type="datetimeFigureOut">
              <a:rPr lang="en-US" smtClean="0"/>
              <a:t>7/29/2020</a:t>
            </a:fld>
            <a:endParaRPr lang="en-US" dirty="0"/>
          </a:p>
        </p:txBody>
      </p:sp>
      <p:sp>
        <p:nvSpPr>
          <p:cNvPr id="3" name="Footer Placeholder 2"/>
          <p:cNvSpPr>
            <a:spLocks noGrp="1"/>
          </p:cNvSpPr>
          <p:nvPr>
            <p:ph type="ftr" sz="quarter" idx="11"/>
          </p:nvPr>
        </p:nvSpPr>
        <p:spPr>
          <a:xfrm>
            <a:off x="804672" y="6227064"/>
            <a:ext cx="10588752" cy="320040"/>
          </a:xfrm>
        </p:spPr>
        <p:txBody>
          <a:bodyPr/>
          <a:lstStyle/>
          <a:p>
            <a:endParaRPr lang="en-US" dirty="0"/>
          </a:p>
        </p:txBody>
      </p:sp>
      <p:sp>
        <p:nvSpPr>
          <p:cNvPr id="4" name="Slide Number Placeholder 3"/>
          <p:cNvSpPr>
            <a:spLocks noGrp="1"/>
          </p:cNvSpPr>
          <p:nvPr>
            <p:ph type="sldNum" sz="quarter" idx="12"/>
          </p:nvPr>
        </p:nvSpPr>
        <p:spPr>
          <a:xfrm>
            <a:off x="10469880" y="320040"/>
            <a:ext cx="914400" cy="320040"/>
          </a:xfrm>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388368721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grpSp>
        <p:nvGrpSpPr>
          <p:cNvPr id="74" name="Group 73"/>
          <p:cNvGrpSpPr/>
          <p:nvPr/>
        </p:nvGrpSpPr>
        <p:grpSpPr>
          <a:xfrm>
            <a:off x="-417513" y="0"/>
            <a:ext cx="12584114" cy="6853238"/>
            <a:chOff x="-417513" y="0"/>
            <a:chExt cx="12584114" cy="6853238"/>
          </a:xfrm>
        </p:grpSpPr>
        <p:sp>
          <p:nvSpPr>
            <p:cNvPr id="75" name="Freeform 5"/>
            <p:cNvSpPr/>
            <p:nvPr/>
          </p:nvSpPr>
          <p:spPr bwMode="auto">
            <a:xfrm>
              <a:off x="1306513" y="0"/>
              <a:ext cx="3862388" cy="6843713"/>
            </a:xfrm>
            <a:custGeom>
              <a:avLst/>
              <a:gdLst/>
              <a:ahLst/>
              <a:cxnLst/>
              <a:rect l="0" t="0" r="r" b="b"/>
              <a:pathLst>
                <a:path w="813" h="1440">
                  <a:moveTo>
                    <a:pt x="813" y="0"/>
                  </a:moveTo>
                  <a:cubicBezTo>
                    <a:pt x="331" y="221"/>
                    <a:pt x="0" y="1039"/>
                    <a:pt x="43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76" name="Freeform 6"/>
            <p:cNvSpPr/>
            <p:nvPr/>
          </p:nvSpPr>
          <p:spPr bwMode="auto">
            <a:xfrm>
              <a:off x="10626725" y="9525"/>
              <a:ext cx="1539875" cy="555625"/>
            </a:xfrm>
            <a:custGeom>
              <a:avLst/>
              <a:gdLst/>
              <a:ahLst/>
              <a:cxnLst/>
              <a:rect l="0" t="0" r="r" b="b"/>
              <a:pathLst>
                <a:path w="324" h="117">
                  <a:moveTo>
                    <a:pt x="324" y="117"/>
                  </a:moveTo>
                  <a:cubicBezTo>
                    <a:pt x="223" y="64"/>
                    <a:pt x="107" y="2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77" name="Freeform 7"/>
            <p:cNvSpPr/>
            <p:nvPr/>
          </p:nvSpPr>
          <p:spPr bwMode="auto">
            <a:xfrm>
              <a:off x="10247313" y="5013325"/>
              <a:ext cx="1919288" cy="1830388"/>
            </a:xfrm>
            <a:custGeom>
              <a:avLst/>
              <a:gdLst/>
              <a:ahLst/>
              <a:cxnLst/>
              <a:rect l="0" t="0" r="r" b="b"/>
              <a:pathLst>
                <a:path w="404" h="385">
                  <a:moveTo>
                    <a:pt x="0" y="385"/>
                  </a:moveTo>
                  <a:cubicBezTo>
                    <a:pt x="146" y="272"/>
                    <a:pt x="285" y="142"/>
                    <a:pt x="404"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78" name="Freeform 8"/>
            <p:cNvSpPr/>
            <p:nvPr/>
          </p:nvSpPr>
          <p:spPr bwMode="auto">
            <a:xfrm>
              <a:off x="1120775" y="0"/>
              <a:ext cx="3676650" cy="6843713"/>
            </a:xfrm>
            <a:custGeom>
              <a:avLst/>
              <a:gdLst/>
              <a:ahLst/>
              <a:cxnLst/>
              <a:rect l="0" t="0" r="r" b="b"/>
              <a:pathLst>
                <a:path w="774" h="1440">
                  <a:moveTo>
                    <a:pt x="774" y="0"/>
                  </a:moveTo>
                  <a:cubicBezTo>
                    <a:pt x="312" y="240"/>
                    <a:pt x="0" y="1034"/>
                    <a:pt x="411" y="144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79" name="Freeform 9"/>
            <p:cNvSpPr/>
            <p:nvPr/>
          </p:nvSpPr>
          <p:spPr bwMode="auto">
            <a:xfrm>
              <a:off x="11202988" y="9525"/>
              <a:ext cx="963613" cy="366713"/>
            </a:xfrm>
            <a:custGeom>
              <a:avLst/>
              <a:gdLst/>
              <a:ahLst/>
              <a:cxnLst/>
              <a:rect l="0" t="0" r="r" b="b"/>
              <a:pathLst>
                <a:path w="203" h="77">
                  <a:moveTo>
                    <a:pt x="203" y="77"/>
                  </a:moveTo>
                  <a:cubicBezTo>
                    <a:pt x="138" y="46"/>
                    <a:pt x="68" y="21"/>
                    <a:pt x="0"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0" name="Freeform 10"/>
            <p:cNvSpPr/>
            <p:nvPr/>
          </p:nvSpPr>
          <p:spPr bwMode="auto">
            <a:xfrm>
              <a:off x="10494963" y="5275263"/>
              <a:ext cx="1666875" cy="1577975"/>
            </a:xfrm>
            <a:custGeom>
              <a:avLst/>
              <a:gdLst/>
              <a:ahLst/>
              <a:cxnLst/>
              <a:rect l="0" t="0" r="r" b="b"/>
              <a:pathLst>
                <a:path w="351" h="332">
                  <a:moveTo>
                    <a:pt x="0" y="332"/>
                  </a:moveTo>
                  <a:cubicBezTo>
                    <a:pt x="125" y="232"/>
                    <a:pt x="245" y="121"/>
                    <a:pt x="351"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1" name="Freeform 11"/>
            <p:cNvSpPr/>
            <p:nvPr/>
          </p:nvSpPr>
          <p:spPr bwMode="auto">
            <a:xfrm>
              <a:off x="1001713" y="0"/>
              <a:ext cx="3621088" cy="6843713"/>
            </a:xfrm>
            <a:custGeom>
              <a:avLst/>
              <a:gdLst/>
              <a:ahLst/>
              <a:cxnLst/>
              <a:rect l="0" t="0" r="r" b="b"/>
              <a:pathLst>
                <a:path w="762" h="1440">
                  <a:moveTo>
                    <a:pt x="762" y="0"/>
                  </a:moveTo>
                  <a:cubicBezTo>
                    <a:pt x="308" y="245"/>
                    <a:pt x="0" y="1033"/>
                    <a:pt x="403"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2" name="Freeform 12"/>
            <p:cNvSpPr/>
            <p:nvPr/>
          </p:nvSpPr>
          <p:spPr bwMode="auto">
            <a:xfrm>
              <a:off x="11501438" y="9525"/>
              <a:ext cx="665163" cy="257175"/>
            </a:xfrm>
            <a:custGeom>
              <a:avLst/>
              <a:gdLst/>
              <a:ahLst/>
              <a:cxnLst/>
              <a:rect l="0" t="0" r="r" b="b"/>
              <a:pathLst>
                <a:path w="140" h="54">
                  <a:moveTo>
                    <a:pt x="140" y="54"/>
                  </a:moveTo>
                  <a:cubicBezTo>
                    <a:pt x="95" y="34"/>
                    <a:pt x="48" y="16"/>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3" name="Freeform 13"/>
            <p:cNvSpPr/>
            <p:nvPr/>
          </p:nvSpPr>
          <p:spPr bwMode="auto">
            <a:xfrm>
              <a:off x="10641013" y="5408613"/>
              <a:ext cx="1525588" cy="1435100"/>
            </a:xfrm>
            <a:custGeom>
              <a:avLst/>
              <a:gdLst/>
              <a:ahLst/>
              <a:cxnLst/>
              <a:rect l="0" t="0" r="r" b="b"/>
              <a:pathLst>
                <a:path w="321" h="302">
                  <a:moveTo>
                    <a:pt x="0" y="302"/>
                  </a:moveTo>
                  <a:cubicBezTo>
                    <a:pt x="114" y="210"/>
                    <a:pt x="223" y="109"/>
                    <a:pt x="321"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4" name="Freeform 14"/>
            <p:cNvSpPr/>
            <p:nvPr/>
          </p:nvSpPr>
          <p:spPr bwMode="auto">
            <a:xfrm>
              <a:off x="1001713" y="0"/>
              <a:ext cx="3244850" cy="6843713"/>
            </a:xfrm>
            <a:custGeom>
              <a:avLst/>
              <a:gdLst/>
              <a:ahLst/>
              <a:cxnLst/>
              <a:rect l="0" t="0" r="r" b="b"/>
              <a:pathLst>
                <a:path w="683" h="1440">
                  <a:moveTo>
                    <a:pt x="683" y="0"/>
                  </a:moveTo>
                  <a:cubicBezTo>
                    <a:pt x="258" y="256"/>
                    <a:pt x="0" y="1041"/>
                    <a:pt x="35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5" name="Freeform 15"/>
            <p:cNvSpPr/>
            <p:nvPr/>
          </p:nvSpPr>
          <p:spPr bwMode="auto">
            <a:xfrm>
              <a:off x="10802938" y="5518150"/>
              <a:ext cx="1363663" cy="1325563"/>
            </a:xfrm>
            <a:custGeom>
              <a:avLst/>
              <a:gdLst/>
              <a:ahLst/>
              <a:cxnLst/>
              <a:rect l="0" t="0" r="r" b="b"/>
              <a:pathLst>
                <a:path w="287" h="279">
                  <a:moveTo>
                    <a:pt x="0" y="279"/>
                  </a:moveTo>
                  <a:cubicBezTo>
                    <a:pt x="101" y="193"/>
                    <a:pt x="198" y="100"/>
                    <a:pt x="287"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6" name="Freeform 16"/>
            <p:cNvSpPr/>
            <p:nvPr/>
          </p:nvSpPr>
          <p:spPr bwMode="auto">
            <a:xfrm>
              <a:off x="889000" y="0"/>
              <a:ext cx="3230563" cy="6843713"/>
            </a:xfrm>
            <a:custGeom>
              <a:avLst/>
              <a:gdLst/>
              <a:ahLst/>
              <a:cxnLst/>
              <a:rect l="0" t="0" r="r" b="b"/>
              <a:pathLst>
                <a:path w="680" h="1440">
                  <a:moveTo>
                    <a:pt x="680" y="0"/>
                  </a:moveTo>
                  <a:cubicBezTo>
                    <a:pt x="257" y="265"/>
                    <a:pt x="0" y="1026"/>
                    <a:pt x="337"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7" name="Freeform 17"/>
            <p:cNvSpPr/>
            <p:nvPr/>
          </p:nvSpPr>
          <p:spPr bwMode="auto">
            <a:xfrm>
              <a:off x="10979150" y="5694363"/>
              <a:ext cx="1187450" cy="1149350"/>
            </a:xfrm>
            <a:custGeom>
              <a:avLst/>
              <a:gdLst/>
              <a:ahLst/>
              <a:cxnLst/>
              <a:rect l="0" t="0" r="r" b="b"/>
              <a:pathLst>
                <a:path w="250" h="242">
                  <a:moveTo>
                    <a:pt x="0" y="242"/>
                  </a:moveTo>
                  <a:cubicBezTo>
                    <a:pt x="88" y="166"/>
                    <a:pt x="172" y="85"/>
                    <a:pt x="25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8" name="Freeform 18"/>
            <p:cNvSpPr/>
            <p:nvPr/>
          </p:nvSpPr>
          <p:spPr bwMode="auto">
            <a:xfrm>
              <a:off x="484188" y="0"/>
              <a:ext cx="3421063" cy="6843713"/>
            </a:xfrm>
            <a:custGeom>
              <a:avLst/>
              <a:gdLst/>
              <a:ahLst/>
              <a:cxnLst/>
              <a:rect l="0" t="0" r="r" b="b"/>
              <a:pathLst>
                <a:path w="720" h="1440">
                  <a:moveTo>
                    <a:pt x="720" y="0"/>
                  </a:moveTo>
                  <a:cubicBezTo>
                    <a:pt x="316" y="282"/>
                    <a:pt x="0" y="1018"/>
                    <a:pt x="362"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9" name="Freeform 19"/>
            <p:cNvSpPr/>
            <p:nvPr/>
          </p:nvSpPr>
          <p:spPr bwMode="auto">
            <a:xfrm>
              <a:off x="11287125" y="6049963"/>
              <a:ext cx="879475" cy="793750"/>
            </a:xfrm>
            <a:custGeom>
              <a:avLst/>
              <a:gdLst/>
              <a:ahLst/>
              <a:cxnLst/>
              <a:rect l="0" t="0" r="r" b="b"/>
              <a:pathLst>
                <a:path w="185" h="167">
                  <a:moveTo>
                    <a:pt x="0" y="167"/>
                  </a:moveTo>
                  <a:cubicBezTo>
                    <a:pt x="63" y="114"/>
                    <a:pt x="125" y="58"/>
                    <a:pt x="185"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0" name="Freeform 20"/>
            <p:cNvSpPr/>
            <p:nvPr/>
          </p:nvSpPr>
          <p:spPr bwMode="auto">
            <a:xfrm>
              <a:off x="598488" y="0"/>
              <a:ext cx="2717800" cy="6843713"/>
            </a:xfrm>
            <a:custGeom>
              <a:avLst/>
              <a:gdLst/>
              <a:ahLst/>
              <a:cxnLst/>
              <a:rect l="0" t="0" r="r" b="b"/>
              <a:pathLst>
                <a:path w="572" h="1440">
                  <a:moveTo>
                    <a:pt x="572" y="0"/>
                  </a:moveTo>
                  <a:cubicBezTo>
                    <a:pt x="213" y="320"/>
                    <a:pt x="0" y="979"/>
                    <a:pt x="164" y="1440"/>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91" name="Freeform 21"/>
            <p:cNvSpPr/>
            <p:nvPr/>
          </p:nvSpPr>
          <p:spPr bwMode="auto">
            <a:xfrm>
              <a:off x="261938" y="0"/>
              <a:ext cx="2944813" cy="6843713"/>
            </a:xfrm>
            <a:custGeom>
              <a:avLst/>
              <a:gdLst/>
              <a:ahLst/>
              <a:cxnLst/>
              <a:rect l="0" t="0" r="r" b="b"/>
              <a:pathLst>
                <a:path w="620" h="1440">
                  <a:moveTo>
                    <a:pt x="620" y="0"/>
                  </a:moveTo>
                  <a:cubicBezTo>
                    <a:pt x="248" y="325"/>
                    <a:pt x="0" y="960"/>
                    <a:pt x="186" y="1440"/>
                  </a:cubicBezTo>
                </a:path>
              </a:pathLst>
            </a:custGeom>
            <a:noFill/>
            <a:ln w="9525" cap="flat">
              <a:solidFill>
                <a:schemeClr val="tx1">
                  <a:alpha val="20000"/>
                </a:schemeClr>
              </a:solidFill>
              <a:prstDash val="lgDash"/>
              <a:miter lim="800000"/>
              <a:headEnd/>
              <a:tailEnd/>
            </a:ln>
            <a:extLst>
              <a:ext uri="{909E8E84-426E-40DD-AFC4-6F175D3DCCD1}">
                <a14:hiddenFill xmlns:a14="http://schemas.microsoft.com/office/drawing/2010/main">
                  <a:solidFill>
                    <a:srgbClr val="FFFFFF"/>
                  </a:solidFill>
                </a14:hiddenFill>
              </a:ext>
            </a:extLst>
          </p:spPr>
        </p:sp>
        <p:sp>
          <p:nvSpPr>
            <p:cNvPr id="92" name="Freeform 22"/>
            <p:cNvSpPr/>
            <p:nvPr/>
          </p:nvSpPr>
          <p:spPr bwMode="auto">
            <a:xfrm>
              <a:off x="-417513" y="0"/>
              <a:ext cx="2403475" cy="6843713"/>
            </a:xfrm>
            <a:custGeom>
              <a:avLst/>
              <a:gdLst/>
              <a:ahLst/>
              <a:cxnLst/>
              <a:rect l="0" t="0" r="r" b="b"/>
              <a:pathLst>
                <a:path w="506" h="1440">
                  <a:moveTo>
                    <a:pt x="506" y="0"/>
                  </a:moveTo>
                  <a:cubicBezTo>
                    <a:pt x="109" y="356"/>
                    <a:pt x="0" y="943"/>
                    <a:pt x="171"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3" name="Freeform 23"/>
            <p:cNvSpPr/>
            <p:nvPr/>
          </p:nvSpPr>
          <p:spPr bwMode="auto">
            <a:xfrm>
              <a:off x="14288" y="9525"/>
              <a:ext cx="1771650" cy="3198813"/>
            </a:xfrm>
            <a:custGeom>
              <a:avLst/>
              <a:gdLst/>
              <a:ahLst/>
              <a:cxnLst/>
              <a:rect l="0" t="0" r="r" b="b"/>
              <a:pathLst>
                <a:path w="373" h="673">
                  <a:moveTo>
                    <a:pt x="373" y="0"/>
                  </a:moveTo>
                  <a:cubicBezTo>
                    <a:pt x="175" y="183"/>
                    <a:pt x="51" y="409"/>
                    <a:pt x="0" y="673"/>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4" name="Freeform 24"/>
            <p:cNvSpPr/>
            <p:nvPr/>
          </p:nvSpPr>
          <p:spPr bwMode="auto">
            <a:xfrm>
              <a:off x="4763" y="6016625"/>
              <a:ext cx="214313" cy="827088"/>
            </a:xfrm>
            <a:custGeom>
              <a:avLst/>
              <a:gdLst/>
              <a:ahLst/>
              <a:cxnLst/>
              <a:rect l="0" t="0" r="r" b="b"/>
              <a:pathLst>
                <a:path w="45" h="174">
                  <a:moveTo>
                    <a:pt x="0" y="0"/>
                  </a:moveTo>
                  <a:cubicBezTo>
                    <a:pt x="11" y="59"/>
                    <a:pt x="26" y="118"/>
                    <a:pt x="45" y="174"/>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5" name="Freeform 25"/>
            <p:cNvSpPr/>
            <p:nvPr/>
          </p:nvSpPr>
          <p:spPr bwMode="auto">
            <a:xfrm>
              <a:off x="14288" y="0"/>
              <a:ext cx="1562100" cy="2228850"/>
            </a:xfrm>
            <a:custGeom>
              <a:avLst/>
              <a:gdLst/>
              <a:ahLst/>
              <a:cxnLst/>
              <a:rect l="0" t="0" r="r" b="b"/>
              <a:pathLst>
                <a:path w="329" h="469">
                  <a:moveTo>
                    <a:pt x="329" y="0"/>
                  </a:moveTo>
                  <a:cubicBezTo>
                    <a:pt x="189" y="133"/>
                    <a:pt x="69" y="288"/>
                    <a:pt x="0" y="469"/>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grpSp>
      <p:grpSp>
        <p:nvGrpSpPr>
          <p:cNvPr id="21" name="Group 20"/>
          <p:cNvGrpSpPr/>
          <p:nvPr/>
        </p:nvGrpSpPr>
        <p:grpSpPr>
          <a:xfrm>
            <a:off x="800144" y="1699589"/>
            <a:ext cx="3674476" cy="3470421"/>
            <a:chOff x="697883" y="1816768"/>
            <a:chExt cx="3674476" cy="3470421"/>
          </a:xfrm>
        </p:grpSpPr>
        <p:sp>
          <p:nvSpPr>
            <p:cNvPr id="22" name="Rectangle 21"/>
            <p:cNvSpPr/>
            <p:nvPr/>
          </p:nvSpPr>
          <p:spPr>
            <a:xfrm>
              <a:off x="697883" y="1816768"/>
              <a:ext cx="3674476" cy="5029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2" name="Isosceles Triangle 22"/>
            <p:cNvSpPr/>
            <p:nvPr/>
          </p:nvSpPr>
          <p:spPr>
            <a:xfrm rot="10800000">
              <a:off x="2380224" y="5014786"/>
              <a:ext cx="315988" cy="272403"/>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3" name="Rectangle 32"/>
            <p:cNvSpPr/>
            <p:nvPr/>
          </p:nvSpPr>
          <p:spPr>
            <a:xfrm>
              <a:off x="704075" y="2392840"/>
              <a:ext cx="3668284" cy="262432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sp>
        <p:nvSpPr>
          <p:cNvPr id="2" name="Title 1"/>
          <p:cNvSpPr>
            <a:spLocks noGrp="1"/>
          </p:cNvSpPr>
          <p:nvPr>
            <p:ph type="title"/>
          </p:nvPr>
        </p:nvSpPr>
        <p:spPr>
          <a:xfrm>
            <a:off x="888631" y="2352026"/>
            <a:ext cx="3501197" cy="1223298"/>
          </a:xfrm>
        </p:spPr>
        <p:txBody>
          <a:bodyPr bIns="0" anchor="b">
            <a:noAutofit/>
          </a:bodyPr>
          <a:lstStyle>
            <a:lvl1pPr algn="ctr">
              <a:defRPr sz="3200">
                <a:solidFill>
                  <a:srgbClr val="FFFEFF"/>
                </a:solidFill>
              </a:defRPr>
            </a:lvl1pPr>
          </a:lstStyle>
          <a:p>
            <a:r>
              <a:rPr lang="en-US"/>
              <a:t>Click to edit Master title style</a:t>
            </a:r>
            <a:endParaRPr lang="en-US" dirty="0"/>
          </a:p>
        </p:txBody>
      </p:sp>
      <p:sp>
        <p:nvSpPr>
          <p:cNvPr id="3" name="Content Placeholder 2"/>
          <p:cNvSpPr>
            <a:spLocks noGrp="1"/>
          </p:cNvSpPr>
          <p:nvPr>
            <p:ph idx="1"/>
          </p:nvPr>
        </p:nvSpPr>
        <p:spPr>
          <a:xfrm>
            <a:off x="5109983" y="802809"/>
            <a:ext cx="6275035" cy="5249940"/>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88631" y="3580186"/>
            <a:ext cx="3501197" cy="1221164"/>
          </a:xfrm>
        </p:spPr>
        <p:txBody>
          <a:bodyPr/>
          <a:lstStyle>
            <a:lvl1pPr marL="0" indent="0" algn="ctr">
              <a:buNone/>
              <a:defRPr sz="1600">
                <a:solidFill>
                  <a:srgbClr val="FFFEFF"/>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96DFF08F-DC6B-4601-B491-B0F83F6DD2DA}" type="datetimeFigureOut">
              <a:rPr lang="en-US" smtClean="0"/>
              <a:t>7/29/2020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200180533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91161" y="2358391"/>
            <a:ext cx="3498667" cy="2456485"/>
          </a:xfrm>
          <a:prstGeom prst="rect">
            <a:avLst/>
          </a:prstGeom>
        </p:spPr>
        <p:txBody>
          <a:bodyPr vert="horz" lIns="228600" tIns="228600" rIns="228600" bIns="22860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5434982" y="794719"/>
            <a:ext cx="5950036" cy="525709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04672" y="320040"/>
            <a:ext cx="3657600" cy="320040"/>
          </a:xfrm>
          <a:prstGeom prst="rect">
            <a:avLst/>
          </a:prstGeom>
        </p:spPr>
        <p:txBody>
          <a:bodyPr vert="horz" lIns="91440" tIns="45720" rIns="91440" bIns="45720" rtlCol="0" anchor="ctr"/>
          <a:lstStyle>
            <a:lvl1pPr algn="l">
              <a:defRPr sz="1000">
                <a:solidFill>
                  <a:schemeClr val="tx1">
                    <a:tint val="75000"/>
                  </a:schemeClr>
                </a:solidFill>
              </a:defRPr>
            </a:lvl1pPr>
          </a:lstStyle>
          <a:p>
            <a:fld id="{96DFF08F-DC6B-4601-B491-B0F83F6DD2DA}" type="datetimeFigureOut">
              <a:rPr lang="en-US" smtClean="0"/>
              <a:pPr/>
              <a:t>7/29/2020</a:t>
            </a:fld>
            <a:endParaRPr lang="en-US" dirty="0"/>
          </a:p>
        </p:txBody>
      </p:sp>
      <p:sp>
        <p:nvSpPr>
          <p:cNvPr id="5" name="Footer Placeholder 4"/>
          <p:cNvSpPr>
            <a:spLocks noGrp="1"/>
          </p:cNvSpPr>
          <p:nvPr>
            <p:ph type="ftr" sz="quarter" idx="3"/>
          </p:nvPr>
        </p:nvSpPr>
        <p:spPr>
          <a:xfrm>
            <a:off x="804672" y="6227064"/>
            <a:ext cx="10588752" cy="320040"/>
          </a:xfrm>
          <a:prstGeom prst="rect">
            <a:avLst/>
          </a:prstGeom>
        </p:spPr>
        <p:txBody>
          <a:bodyPr vert="horz" lIns="91440" tIns="45720" rIns="91440" bIns="45720" rtlCol="0" anchor="ctr"/>
          <a:lstStyle>
            <a:lvl1pPr algn="r">
              <a:defRPr sz="10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10469880" y="320040"/>
            <a:ext cx="914400" cy="320040"/>
          </a:xfrm>
          <a:prstGeom prst="rect">
            <a:avLst/>
          </a:prstGeom>
        </p:spPr>
        <p:txBody>
          <a:bodyPr vert="horz" lIns="91440" tIns="45720" rIns="91440" bIns="45720" rtlCol="0" anchor="ctr"/>
          <a:lstStyle>
            <a:lvl1pPr algn="r">
              <a:defRPr sz="1000">
                <a:solidFill>
                  <a:schemeClr val="tx1">
                    <a:tint val="75000"/>
                  </a:schemeClr>
                </a:solidFill>
              </a:defRPr>
            </a:lvl1p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280675722"/>
      </p:ext>
    </p:extLst>
  </p:cSld>
  <p:clrMap bg1="lt1" tx1="dk1" bg2="lt2" tx2="dk2" accent1="accent1" accent2="accent2" accent3="accent3" accent4="accent4" accent5="accent5" accent6="accent6" hlink="hlink" folHlink="folHlink"/>
  <p:sldLayoutIdLst>
    <p:sldLayoutId id="2147483763" r:id="rId1"/>
    <p:sldLayoutId id="2147483764" r:id="rId2"/>
    <p:sldLayoutId id="2147483765" r:id="rId3"/>
    <p:sldLayoutId id="2147483766" r:id="rId4"/>
    <p:sldLayoutId id="2147483767" r:id="rId5"/>
    <p:sldLayoutId id="2147483768" r:id="rId6"/>
    <p:sldLayoutId id="2147483774" r:id="rId7"/>
    <p:sldLayoutId id="2147483769" r:id="rId8"/>
    <p:sldLayoutId id="2147483770" r:id="rId9"/>
    <p:sldLayoutId id="2147483771" r:id="rId10"/>
    <p:sldLayoutId id="2147483772" r:id="rId11"/>
    <p:sldLayoutId id="2147483773" r:id="rId12"/>
  </p:sldLayoutIdLst>
  <p:txStyles>
    <p:titleStyle>
      <a:lvl1pPr algn="ctr" defTabSz="914400" rtl="0" eaLnBrk="1" latinLnBrk="0" hangingPunct="1">
        <a:lnSpc>
          <a:spcPct val="85000"/>
        </a:lnSpc>
        <a:spcBef>
          <a:spcPct val="0"/>
        </a:spcBef>
        <a:buNone/>
        <a:defRPr sz="4000" b="0" i="0" kern="1200" cap="none" spc="-150">
          <a:solidFill>
            <a:schemeClr val="tx1"/>
          </a:solidFill>
          <a:effectLst/>
          <a:latin typeface="+mj-lt"/>
          <a:ea typeface="+mj-ea"/>
          <a:cs typeface="+mj-cs"/>
        </a:defRPr>
      </a:lvl1pPr>
    </p:titleStyle>
    <p:bodyStyle>
      <a:lvl1pPr marL="228600" indent="-228600" algn="l" defTabSz="914400" rtl="0" eaLnBrk="1" latinLnBrk="0" hangingPunct="1">
        <a:lnSpc>
          <a:spcPct val="120000"/>
        </a:lnSpc>
        <a:spcBef>
          <a:spcPts val="1000"/>
        </a:spcBef>
        <a:buClr>
          <a:schemeClr val="accent1"/>
        </a:buClr>
        <a:buSzPct val="110000"/>
        <a:buFont typeface="Wingdings" panose="05000000000000000000" pitchFamily="2" charset="2"/>
        <a:buChar char="§"/>
        <a:defRPr sz="18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600" kern="120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4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200" kern="120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200" kern="120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200" kern="1200">
          <a:solidFill>
            <a:schemeClr val="tx1"/>
          </a:solidFill>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5.png"/></Relationships>
</file>

<file path=ppt/slides/_rels/slide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F2FD689C-B9B2-4324-A986-258908B0356C}"/>
              </a:ext>
            </a:extLst>
          </p:cNvPr>
          <p:cNvSpPr/>
          <p:nvPr/>
        </p:nvSpPr>
        <p:spPr>
          <a:xfrm>
            <a:off x="0" y="0"/>
            <a:ext cx="12192000" cy="6858000"/>
          </a:xfrm>
          <a:prstGeom prst="rect">
            <a:avLst/>
          </a:prstGeom>
          <a:solidFill>
            <a:srgbClr val="241E2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4" name="Picture 11" descr="A picture containing drawing&#10;&#10;Description automatically generated">
            <a:extLst>
              <a:ext uri="{FF2B5EF4-FFF2-40B4-BE49-F238E27FC236}">
                <a16:creationId xmlns:a16="http://schemas.microsoft.com/office/drawing/2014/main" id="{DD8CCFDA-56C3-4299-BB22-B381DD7A9844}"/>
              </a:ext>
            </a:extLst>
          </p:cNvPr>
          <p:cNvPicPr>
            <a:picLocks noChangeAspect="1"/>
          </p:cNvPicPr>
          <p:nvPr/>
        </p:nvPicPr>
        <p:blipFill>
          <a:blip r:embed="rId3"/>
          <a:stretch>
            <a:fillRect/>
          </a:stretch>
        </p:blipFill>
        <p:spPr>
          <a:xfrm>
            <a:off x="2422057" y="598198"/>
            <a:ext cx="7347885" cy="4116842"/>
          </a:xfrm>
          <a:prstGeom prst="rect">
            <a:avLst/>
          </a:prstGeom>
        </p:spPr>
      </p:pic>
      <p:sp>
        <p:nvSpPr>
          <p:cNvPr id="5" name="Content Placeholder 2">
            <a:extLst>
              <a:ext uri="{FF2B5EF4-FFF2-40B4-BE49-F238E27FC236}">
                <a16:creationId xmlns:a16="http://schemas.microsoft.com/office/drawing/2014/main" id="{88731869-3D96-46B7-8212-1C990C8E724F}"/>
              </a:ext>
            </a:extLst>
          </p:cNvPr>
          <p:cNvSpPr txBox="1">
            <a:spLocks/>
          </p:cNvSpPr>
          <p:nvPr/>
        </p:nvSpPr>
        <p:spPr>
          <a:xfrm>
            <a:off x="3254296" y="4393082"/>
            <a:ext cx="5683405" cy="321958"/>
          </a:xfrm>
          <a:prstGeom prst="rect">
            <a:avLst/>
          </a:prstGeom>
        </p:spPr>
        <p:txBody>
          <a:bodyPr vert="horz" lIns="91440" tIns="45720" rIns="91440" bIns="45720" rtlCol="0" anchor="t">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en-US" sz="4500" i="1" dirty="0">
                <a:solidFill>
                  <a:schemeClr val="bg1"/>
                </a:solidFill>
                <a:latin typeface="Impact" panose="020B0806030902050204" pitchFamily="34" charset="0"/>
                <a:cs typeface="Arial"/>
              </a:rPr>
              <a:t>Big Data – Group #8</a:t>
            </a:r>
          </a:p>
        </p:txBody>
      </p:sp>
      <p:sp>
        <p:nvSpPr>
          <p:cNvPr id="12" name="Content Placeholder 2">
            <a:extLst>
              <a:ext uri="{FF2B5EF4-FFF2-40B4-BE49-F238E27FC236}">
                <a16:creationId xmlns:a16="http://schemas.microsoft.com/office/drawing/2014/main" id="{F289393D-01A3-4C96-8CD9-052BD13FE6FE}"/>
              </a:ext>
            </a:extLst>
          </p:cNvPr>
          <p:cNvSpPr txBox="1">
            <a:spLocks/>
          </p:cNvSpPr>
          <p:nvPr/>
        </p:nvSpPr>
        <p:spPr>
          <a:xfrm>
            <a:off x="662063" y="5327123"/>
            <a:ext cx="10867869" cy="321959"/>
          </a:xfrm>
          <a:prstGeom prst="rect">
            <a:avLst/>
          </a:prstGeom>
        </p:spPr>
        <p:txBody>
          <a:bodyPr vert="horz" lIns="91440" tIns="45720" rIns="91440" bIns="45720" rtlCol="0" anchor="t">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fontAlgn="ctr">
              <a:buNone/>
            </a:pPr>
            <a:r>
              <a:rPr lang="en-US" sz="1400" dirty="0">
                <a:solidFill>
                  <a:schemeClr val="bg1"/>
                </a:solidFill>
                <a:latin typeface="Grotesque Light" panose="020B0304020202020204" pitchFamily="34" charset="0"/>
              </a:rPr>
              <a:t>Akhil Akkiraju, Akshata Bodhankar, David Kassin, Karthik Mahanth Kattula, Behab Patnaik, Fatima Wali, and Esther Banegas Mejia</a:t>
            </a:r>
          </a:p>
        </p:txBody>
      </p:sp>
      <p:sp>
        <p:nvSpPr>
          <p:cNvPr id="2" name="Rectangle 1">
            <a:extLst>
              <a:ext uri="{FF2B5EF4-FFF2-40B4-BE49-F238E27FC236}">
                <a16:creationId xmlns:a16="http://schemas.microsoft.com/office/drawing/2014/main" id="{3B4D9A28-7572-4CE5-9077-0751CCDA30BE}"/>
              </a:ext>
            </a:extLst>
          </p:cNvPr>
          <p:cNvSpPr/>
          <p:nvPr/>
        </p:nvSpPr>
        <p:spPr>
          <a:xfrm>
            <a:off x="3048000" y="3083859"/>
            <a:ext cx="6257365" cy="510988"/>
          </a:xfrm>
          <a:prstGeom prst="rect">
            <a:avLst/>
          </a:prstGeom>
          <a:solidFill>
            <a:srgbClr val="241E2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xtBox 5">
            <a:extLst>
              <a:ext uri="{FF2B5EF4-FFF2-40B4-BE49-F238E27FC236}">
                <a16:creationId xmlns:a16="http://schemas.microsoft.com/office/drawing/2014/main" id="{EC6C6BFB-75FA-47E4-B5E3-007D6B457FFB}"/>
              </a:ext>
            </a:extLst>
          </p:cNvPr>
          <p:cNvSpPr txBox="1"/>
          <p:nvPr/>
        </p:nvSpPr>
        <p:spPr>
          <a:xfrm>
            <a:off x="3442447" y="3200400"/>
            <a:ext cx="5387788" cy="430887"/>
          </a:xfrm>
          <a:prstGeom prst="rect">
            <a:avLst/>
          </a:prstGeom>
          <a:noFill/>
        </p:spPr>
        <p:txBody>
          <a:bodyPr wrap="square" rtlCol="0">
            <a:spAutoFit/>
          </a:bodyPr>
          <a:lstStyle/>
          <a:p>
            <a:pPr algn="ctr"/>
            <a:r>
              <a:rPr lang="en-US" sz="2200" i="1" dirty="0">
                <a:solidFill>
                  <a:schemeClr val="bg1"/>
                </a:solidFill>
                <a:latin typeface="Segoe UI" panose="020B0502040204020203" pitchFamily="34" charset="0"/>
                <a:cs typeface="Segoe UI" panose="020B0502040204020203" pitchFamily="34" charset="0"/>
              </a:rPr>
              <a:t>Az National Trucking</a:t>
            </a:r>
          </a:p>
        </p:txBody>
      </p:sp>
    </p:spTree>
    <p:extLst>
      <p:ext uri="{BB962C8B-B14F-4D97-AF65-F5344CB8AC3E}">
        <p14:creationId xmlns:p14="http://schemas.microsoft.com/office/powerpoint/2010/main" val="10985722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7" descr="A close up of a truck&#10;&#10;Description automatically generated">
            <a:extLst>
              <a:ext uri="{FF2B5EF4-FFF2-40B4-BE49-F238E27FC236}">
                <a16:creationId xmlns:a16="http://schemas.microsoft.com/office/drawing/2014/main" id="{37FC6A22-FAA4-4CF0-8360-254A02B0949C}"/>
              </a:ext>
            </a:extLst>
          </p:cNvPr>
          <p:cNvPicPr>
            <a:picLocks noChangeAspect="1"/>
          </p:cNvPicPr>
          <p:nvPr/>
        </p:nvPicPr>
        <p:blipFill>
          <a:blip r:embed="rId3">
            <a:alphaModFix amt="5000"/>
          </a:blip>
          <a:stretch>
            <a:fillRect/>
          </a:stretch>
        </p:blipFill>
        <p:spPr>
          <a:xfrm>
            <a:off x="6759262" y="580927"/>
            <a:ext cx="6613900" cy="5473888"/>
          </a:xfrm>
          <a:prstGeom prst="rect">
            <a:avLst/>
          </a:prstGeom>
        </p:spPr>
      </p:pic>
      <p:sp>
        <p:nvSpPr>
          <p:cNvPr id="2" name="Title 1">
            <a:extLst>
              <a:ext uri="{FF2B5EF4-FFF2-40B4-BE49-F238E27FC236}">
                <a16:creationId xmlns:a16="http://schemas.microsoft.com/office/drawing/2014/main" id="{CF35B4A8-9845-488F-98B4-0EC8664120F1}"/>
              </a:ext>
            </a:extLst>
          </p:cNvPr>
          <p:cNvSpPr>
            <a:spLocks noGrp="1"/>
          </p:cNvSpPr>
          <p:nvPr>
            <p:ph type="title"/>
          </p:nvPr>
        </p:nvSpPr>
        <p:spPr/>
        <p:txBody>
          <a:bodyPr/>
          <a:lstStyle/>
          <a:p>
            <a:r>
              <a:rPr lang="en-US" b="1" i="1" dirty="0">
                <a:latin typeface="Arial" panose="020B0604020202020204" pitchFamily="34" charset="0"/>
                <a:cs typeface="Arial" panose="020B0604020202020204" pitchFamily="34" charset="0"/>
              </a:rPr>
              <a:t>Problem Statement &amp; Objective</a:t>
            </a:r>
          </a:p>
        </p:txBody>
      </p:sp>
      <p:sp>
        <p:nvSpPr>
          <p:cNvPr id="3" name="Text Placeholder 2">
            <a:extLst>
              <a:ext uri="{FF2B5EF4-FFF2-40B4-BE49-F238E27FC236}">
                <a16:creationId xmlns:a16="http://schemas.microsoft.com/office/drawing/2014/main" id="{D9BE8F21-013C-4121-9010-33CDBE8E21A4}"/>
              </a:ext>
            </a:extLst>
          </p:cNvPr>
          <p:cNvSpPr>
            <a:spLocks noGrp="1"/>
          </p:cNvSpPr>
          <p:nvPr>
            <p:ph type="body" idx="1"/>
          </p:nvPr>
        </p:nvSpPr>
        <p:spPr/>
        <p:txBody>
          <a:bodyPr/>
          <a:lstStyle/>
          <a:p>
            <a:r>
              <a:rPr lang="en-US" dirty="0"/>
              <a:t>Problem statement</a:t>
            </a:r>
          </a:p>
        </p:txBody>
      </p:sp>
      <p:sp>
        <p:nvSpPr>
          <p:cNvPr id="5" name="Text Placeholder 4">
            <a:extLst>
              <a:ext uri="{FF2B5EF4-FFF2-40B4-BE49-F238E27FC236}">
                <a16:creationId xmlns:a16="http://schemas.microsoft.com/office/drawing/2014/main" id="{5E51C13C-D2B6-44A9-9D5F-DE16C4AD56DF}"/>
              </a:ext>
            </a:extLst>
          </p:cNvPr>
          <p:cNvSpPr>
            <a:spLocks noGrp="1"/>
          </p:cNvSpPr>
          <p:nvPr>
            <p:ph type="body" sz="quarter" idx="3"/>
          </p:nvPr>
        </p:nvSpPr>
        <p:spPr>
          <a:xfrm>
            <a:off x="5118653" y="3317871"/>
            <a:ext cx="6264414" cy="685800"/>
          </a:xfrm>
        </p:spPr>
        <p:txBody>
          <a:bodyPr/>
          <a:lstStyle/>
          <a:p>
            <a:r>
              <a:rPr lang="en-US" dirty="0"/>
              <a:t>objective</a:t>
            </a:r>
          </a:p>
        </p:txBody>
      </p:sp>
      <p:sp>
        <p:nvSpPr>
          <p:cNvPr id="6" name="Content Placeholder 5">
            <a:extLst>
              <a:ext uri="{FF2B5EF4-FFF2-40B4-BE49-F238E27FC236}">
                <a16:creationId xmlns:a16="http://schemas.microsoft.com/office/drawing/2014/main" id="{EBB9323C-B72C-4BF7-BE5E-855153F818B7}"/>
              </a:ext>
            </a:extLst>
          </p:cNvPr>
          <p:cNvSpPr>
            <a:spLocks noGrp="1"/>
          </p:cNvSpPr>
          <p:nvPr>
            <p:ph sz="quarter" idx="4"/>
          </p:nvPr>
        </p:nvSpPr>
        <p:spPr>
          <a:xfrm>
            <a:off x="5117479" y="1419213"/>
            <a:ext cx="6265588" cy="1704060"/>
          </a:xfrm>
        </p:spPr>
        <p:txBody>
          <a:bodyPr vert="horz" lIns="91440" tIns="45720" rIns="91440" bIns="45720" rtlCol="0" anchor="t">
            <a:normAutofit lnSpcReduction="10000"/>
          </a:bodyPr>
          <a:lstStyle/>
          <a:p>
            <a:r>
              <a:rPr lang="en-US" dirty="0"/>
              <a:t>ANT has noticed an increase of unsafe drivers in the fleet who are not following rules and regulations. The company is afraid this could present insurance risks and other repercussions that can negatively impact the organization.</a:t>
            </a:r>
          </a:p>
        </p:txBody>
      </p:sp>
      <p:sp>
        <p:nvSpPr>
          <p:cNvPr id="4" name="Content Placeholder 3">
            <a:extLst>
              <a:ext uri="{FF2B5EF4-FFF2-40B4-BE49-F238E27FC236}">
                <a16:creationId xmlns:a16="http://schemas.microsoft.com/office/drawing/2014/main" id="{FA1F6708-AF50-400F-B8C4-76F334024E13}"/>
              </a:ext>
            </a:extLst>
          </p:cNvPr>
          <p:cNvSpPr>
            <a:spLocks noGrp="1"/>
          </p:cNvSpPr>
          <p:nvPr>
            <p:ph sz="half" idx="2"/>
          </p:nvPr>
        </p:nvSpPr>
        <p:spPr>
          <a:xfrm>
            <a:off x="5117479" y="3891202"/>
            <a:ext cx="6264350" cy="2358211"/>
          </a:xfrm>
        </p:spPr>
        <p:txBody>
          <a:bodyPr vert="horz" lIns="91440" tIns="45720" rIns="91440" bIns="45720" rtlCol="0" anchor="t">
            <a:normAutofit lnSpcReduction="10000"/>
          </a:bodyPr>
          <a:lstStyle/>
          <a:p>
            <a:r>
              <a:rPr lang="en-US" dirty="0">
                <a:ea typeface="+mn-lt"/>
                <a:cs typeface="+mn-lt"/>
              </a:rPr>
              <a:t>ANT has identified number of events/total miles as a </a:t>
            </a:r>
            <a:r>
              <a:rPr lang="en-US" dirty="0" err="1">
                <a:ea typeface="+mn-lt"/>
                <a:cs typeface="+mn-lt"/>
              </a:rPr>
              <a:t>riskfactor</a:t>
            </a:r>
            <a:r>
              <a:rPr lang="en-US" dirty="0">
                <a:ea typeface="+mn-lt"/>
                <a:cs typeface="+mn-lt"/>
              </a:rPr>
              <a:t> with a threshold of seven. Management is required to identify those drivers who are not following rules and regulations of the corporation.</a:t>
            </a:r>
            <a:endParaRPr lang="en-US" dirty="0"/>
          </a:p>
        </p:txBody>
      </p:sp>
    </p:spTree>
    <p:extLst>
      <p:ext uri="{BB962C8B-B14F-4D97-AF65-F5344CB8AC3E}">
        <p14:creationId xmlns:p14="http://schemas.microsoft.com/office/powerpoint/2010/main" val="149776005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 close up of a truck&#10;&#10;Description automatically generated">
            <a:extLst>
              <a:ext uri="{FF2B5EF4-FFF2-40B4-BE49-F238E27FC236}">
                <a16:creationId xmlns:a16="http://schemas.microsoft.com/office/drawing/2014/main" id="{01B37D3F-392B-4571-A2E6-F2DC7E134AE1}"/>
              </a:ext>
            </a:extLst>
          </p:cNvPr>
          <p:cNvPicPr>
            <a:picLocks noChangeAspect="1"/>
          </p:cNvPicPr>
          <p:nvPr/>
        </p:nvPicPr>
        <p:blipFill>
          <a:blip r:embed="rId2">
            <a:alphaModFix amt="5000"/>
            <a:extLst>
              <a:ext uri="{28A0092B-C50C-407E-A947-70E740481C1C}">
                <a14:useLocalDpi xmlns:a14="http://schemas.microsoft.com/office/drawing/2010/main" val="0"/>
              </a:ext>
            </a:extLst>
          </a:blip>
          <a:stretch>
            <a:fillRect/>
          </a:stretch>
        </p:blipFill>
        <p:spPr>
          <a:xfrm>
            <a:off x="-928548" y="4078893"/>
            <a:ext cx="13486844" cy="2718442"/>
          </a:xfrm>
          <a:prstGeom prst="rect">
            <a:avLst/>
          </a:prstGeom>
        </p:spPr>
      </p:pic>
      <p:sp>
        <p:nvSpPr>
          <p:cNvPr id="8" name="Rectangle 7">
            <a:extLst>
              <a:ext uri="{FF2B5EF4-FFF2-40B4-BE49-F238E27FC236}">
                <a16:creationId xmlns:a16="http://schemas.microsoft.com/office/drawing/2014/main" id="{536C9C40-927C-492F-9649-A43B302A8F3F}"/>
              </a:ext>
            </a:extLst>
          </p:cNvPr>
          <p:cNvSpPr/>
          <p:nvPr/>
        </p:nvSpPr>
        <p:spPr>
          <a:xfrm>
            <a:off x="2875944" y="436091"/>
            <a:ext cx="6454489" cy="916685"/>
          </a:xfrm>
          <a:prstGeom prst="rect">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Title 1">
            <a:extLst>
              <a:ext uri="{FF2B5EF4-FFF2-40B4-BE49-F238E27FC236}">
                <a16:creationId xmlns:a16="http://schemas.microsoft.com/office/drawing/2014/main" id="{D76CF866-9691-48CC-AF9D-DBFD68D27326}"/>
              </a:ext>
            </a:extLst>
          </p:cNvPr>
          <p:cNvSpPr txBox="1">
            <a:spLocks/>
          </p:cNvSpPr>
          <p:nvPr/>
        </p:nvSpPr>
        <p:spPr>
          <a:xfrm>
            <a:off x="838200" y="631825"/>
            <a:ext cx="10515600" cy="916685"/>
          </a:xfrm>
          <a:prstGeom prst="rect">
            <a:avLst/>
          </a:prstGeom>
        </p:spPr>
        <p:txBody>
          <a:bodyPr anchor="t">
            <a:normAutofit fontScale="97500"/>
          </a:bodyPr>
          <a:lstStyle>
            <a:lvl1pPr algn="ctr" defTabSz="914400" rtl="0" eaLnBrk="1" latinLnBrk="0" hangingPunct="1">
              <a:lnSpc>
                <a:spcPct val="85000"/>
              </a:lnSpc>
              <a:spcBef>
                <a:spcPct val="0"/>
              </a:spcBef>
              <a:buNone/>
              <a:defRPr sz="4000" b="0" i="0" kern="1200" cap="none" spc="-150">
                <a:solidFill>
                  <a:schemeClr val="tx1"/>
                </a:solidFill>
                <a:effectLst/>
                <a:latin typeface="+mj-lt"/>
                <a:ea typeface="+mj-ea"/>
                <a:cs typeface="+mj-cs"/>
              </a:defRPr>
            </a:lvl1pPr>
          </a:lstStyle>
          <a:p>
            <a:r>
              <a:rPr lang="en-US" b="1" i="1" dirty="0">
                <a:solidFill>
                  <a:schemeClr val="bg1"/>
                </a:solidFill>
                <a:latin typeface="Arial"/>
                <a:cs typeface="Calibri Light"/>
              </a:rPr>
              <a:t>Analysis Workflow Diagram</a:t>
            </a:r>
          </a:p>
        </p:txBody>
      </p:sp>
      <p:sp>
        <p:nvSpPr>
          <p:cNvPr id="19" name="Flowchart: Terminator 18">
            <a:extLst>
              <a:ext uri="{FF2B5EF4-FFF2-40B4-BE49-F238E27FC236}">
                <a16:creationId xmlns:a16="http://schemas.microsoft.com/office/drawing/2014/main" id="{912C196E-64D7-4658-837B-B7DDF1B459CE}"/>
              </a:ext>
            </a:extLst>
          </p:cNvPr>
          <p:cNvSpPr/>
          <p:nvPr/>
        </p:nvSpPr>
        <p:spPr>
          <a:xfrm>
            <a:off x="1905000" y="1600200"/>
            <a:ext cx="2133600" cy="646331"/>
          </a:xfrm>
          <a:prstGeom prst="flowChartTerminator">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Moving csv files into Image/VM</a:t>
            </a:r>
          </a:p>
        </p:txBody>
      </p:sp>
      <p:sp>
        <p:nvSpPr>
          <p:cNvPr id="21" name="Flowchart: Process 20">
            <a:extLst>
              <a:ext uri="{FF2B5EF4-FFF2-40B4-BE49-F238E27FC236}">
                <a16:creationId xmlns:a16="http://schemas.microsoft.com/office/drawing/2014/main" id="{2C67B686-C1B3-4742-877C-CDA333E80314}"/>
              </a:ext>
            </a:extLst>
          </p:cNvPr>
          <p:cNvSpPr/>
          <p:nvPr/>
        </p:nvSpPr>
        <p:spPr>
          <a:xfrm>
            <a:off x="1828800" y="2514600"/>
            <a:ext cx="2362200" cy="710558"/>
          </a:xfrm>
          <a:prstGeom prst="flowChartProces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Load Data into HDFS</a:t>
            </a:r>
          </a:p>
        </p:txBody>
      </p:sp>
      <p:sp>
        <p:nvSpPr>
          <p:cNvPr id="22" name="Flowchart: Process 21">
            <a:extLst>
              <a:ext uri="{FF2B5EF4-FFF2-40B4-BE49-F238E27FC236}">
                <a16:creationId xmlns:a16="http://schemas.microsoft.com/office/drawing/2014/main" id="{55364DE5-2744-4EF6-9760-8ACCBC5EC590}"/>
              </a:ext>
            </a:extLst>
          </p:cNvPr>
          <p:cNvSpPr/>
          <p:nvPr/>
        </p:nvSpPr>
        <p:spPr>
          <a:xfrm>
            <a:off x="1828800" y="3429000"/>
            <a:ext cx="2362200" cy="710558"/>
          </a:xfrm>
          <a:prstGeom prst="flowChartProces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Create HIVE tables for csv files</a:t>
            </a:r>
          </a:p>
        </p:txBody>
      </p:sp>
      <p:sp>
        <p:nvSpPr>
          <p:cNvPr id="29" name="Flowchart: Process 28">
            <a:extLst>
              <a:ext uri="{FF2B5EF4-FFF2-40B4-BE49-F238E27FC236}">
                <a16:creationId xmlns:a16="http://schemas.microsoft.com/office/drawing/2014/main" id="{9C03560D-2E52-4147-9924-E32565517908}"/>
              </a:ext>
            </a:extLst>
          </p:cNvPr>
          <p:cNvSpPr/>
          <p:nvPr/>
        </p:nvSpPr>
        <p:spPr>
          <a:xfrm>
            <a:off x="1828800" y="4474346"/>
            <a:ext cx="2362200" cy="719091"/>
          </a:xfrm>
          <a:prstGeom prst="flowChartProces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Load data from HDFS to HIVE tables</a:t>
            </a:r>
          </a:p>
        </p:txBody>
      </p:sp>
      <p:sp>
        <p:nvSpPr>
          <p:cNvPr id="30" name="Flowchart: Terminator 29">
            <a:extLst>
              <a:ext uri="{FF2B5EF4-FFF2-40B4-BE49-F238E27FC236}">
                <a16:creationId xmlns:a16="http://schemas.microsoft.com/office/drawing/2014/main" id="{C17D5347-93AD-430E-8513-3F4075E64C9D}"/>
              </a:ext>
            </a:extLst>
          </p:cNvPr>
          <p:cNvSpPr/>
          <p:nvPr/>
        </p:nvSpPr>
        <p:spPr>
          <a:xfrm>
            <a:off x="1905000" y="5575177"/>
            <a:ext cx="2133600" cy="650998"/>
          </a:xfrm>
          <a:prstGeom prst="flowChartTerminator">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Tableau Integration</a:t>
            </a:r>
          </a:p>
        </p:txBody>
      </p:sp>
      <p:cxnSp>
        <p:nvCxnSpPr>
          <p:cNvPr id="32" name="Straight Arrow Connector 31">
            <a:extLst>
              <a:ext uri="{FF2B5EF4-FFF2-40B4-BE49-F238E27FC236}">
                <a16:creationId xmlns:a16="http://schemas.microsoft.com/office/drawing/2014/main" id="{314B2C03-1BCA-48E1-A461-AB93D9CD4BA8}"/>
              </a:ext>
            </a:extLst>
          </p:cNvPr>
          <p:cNvCxnSpPr>
            <a:cxnSpLocks/>
          </p:cNvCxnSpPr>
          <p:nvPr/>
        </p:nvCxnSpPr>
        <p:spPr>
          <a:xfrm>
            <a:off x="4421080" y="1669002"/>
            <a:ext cx="0" cy="455717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5" name="Straight Arrow Connector 34">
            <a:extLst>
              <a:ext uri="{FF2B5EF4-FFF2-40B4-BE49-F238E27FC236}">
                <a16:creationId xmlns:a16="http://schemas.microsoft.com/office/drawing/2014/main" id="{59621134-46EE-48C2-8078-DDD608D7ACC9}"/>
              </a:ext>
            </a:extLst>
          </p:cNvPr>
          <p:cNvCxnSpPr/>
          <p:nvPr/>
        </p:nvCxnSpPr>
        <p:spPr>
          <a:xfrm>
            <a:off x="4421080" y="1923365"/>
            <a:ext cx="1393794"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6" name="Straight Arrow Connector 35">
            <a:extLst>
              <a:ext uri="{FF2B5EF4-FFF2-40B4-BE49-F238E27FC236}">
                <a16:creationId xmlns:a16="http://schemas.microsoft.com/office/drawing/2014/main" id="{C6C826D6-066C-458B-8453-7A4903AE05BA}"/>
              </a:ext>
            </a:extLst>
          </p:cNvPr>
          <p:cNvCxnSpPr/>
          <p:nvPr/>
        </p:nvCxnSpPr>
        <p:spPr>
          <a:xfrm>
            <a:off x="4421080" y="2777101"/>
            <a:ext cx="1393794"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7" name="Straight Arrow Connector 36">
            <a:extLst>
              <a:ext uri="{FF2B5EF4-FFF2-40B4-BE49-F238E27FC236}">
                <a16:creationId xmlns:a16="http://schemas.microsoft.com/office/drawing/2014/main" id="{37CFF752-16EB-4CEE-99F7-18E0A4D4D460}"/>
              </a:ext>
            </a:extLst>
          </p:cNvPr>
          <p:cNvCxnSpPr/>
          <p:nvPr/>
        </p:nvCxnSpPr>
        <p:spPr>
          <a:xfrm>
            <a:off x="4421080" y="3766394"/>
            <a:ext cx="1393794"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8" name="Straight Arrow Connector 37">
            <a:extLst>
              <a:ext uri="{FF2B5EF4-FFF2-40B4-BE49-F238E27FC236}">
                <a16:creationId xmlns:a16="http://schemas.microsoft.com/office/drawing/2014/main" id="{809EAD87-D6C3-4664-897D-38A6BD4B011C}"/>
              </a:ext>
            </a:extLst>
          </p:cNvPr>
          <p:cNvCxnSpPr/>
          <p:nvPr/>
        </p:nvCxnSpPr>
        <p:spPr>
          <a:xfrm>
            <a:off x="4421080" y="4833891"/>
            <a:ext cx="1393794"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9" name="Straight Arrow Connector 38">
            <a:extLst>
              <a:ext uri="{FF2B5EF4-FFF2-40B4-BE49-F238E27FC236}">
                <a16:creationId xmlns:a16="http://schemas.microsoft.com/office/drawing/2014/main" id="{791E6A0D-CD39-45B2-A268-160C1E64517D}"/>
              </a:ext>
            </a:extLst>
          </p:cNvPr>
          <p:cNvCxnSpPr/>
          <p:nvPr/>
        </p:nvCxnSpPr>
        <p:spPr>
          <a:xfrm>
            <a:off x="4421080" y="5885750"/>
            <a:ext cx="1393794"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40" name="TextBox 39">
            <a:extLst>
              <a:ext uri="{FF2B5EF4-FFF2-40B4-BE49-F238E27FC236}">
                <a16:creationId xmlns:a16="http://schemas.microsoft.com/office/drawing/2014/main" id="{60620234-B525-4E34-87F0-1D83D9FB915C}"/>
              </a:ext>
            </a:extLst>
          </p:cNvPr>
          <p:cNvSpPr txBox="1"/>
          <p:nvPr/>
        </p:nvSpPr>
        <p:spPr>
          <a:xfrm>
            <a:off x="5959890" y="1722980"/>
            <a:ext cx="3844025" cy="461665"/>
          </a:xfrm>
          <a:prstGeom prst="rect">
            <a:avLst/>
          </a:prstGeom>
          <a:noFill/>
        </p:spPr>
        <p:txBody>
          <a:bodyPr wrap="square" rtlCol="0">
            <a:spAutoFit/>
          </a:bodyPr>
          <a:lstStyle/>
          <a:p>
            <a:r>
              <a:rPr lang="en-US" sz="1200" dirty="0"/>
              <a:t>Move files to Cloudera VM using  scp command(Local System(Laptop) to VM )</a:t>
            </a:r>
          </a:p>
        </p:txBody>
      </p:sp>
      <p:sp>
        <p:nvSpPr>
          <p:cNvPr id="42" name="TextBox 41">
            <a:extLst>
              <a:ext uri="{FF2B5EF4-FFF2-40B4-BE49-F238E27FC236}">
                <a16:creationId xmlns:a16="http://schemas.microsoft.com/office/drawing/2014/main" id="{B3A24664-4CB6-4CC0-940E-04750141D123}"/>
              </a:ext>
            </a:extLst>
          </p:cNvPr>
          <p:cNvSpPr txBox="1"/>
          <p:nvPr/>
        </p:nvSpPr>
        <p:spPr>
          <a:xfrm>
            <a:off x="5959890" y="2574849"/>
            <a:ext cx="4074837" cy="461665"/>
          </a:xfrm>
          <a:prstGeom prst="rect">
            <a:avLst/>
          </a:prstGeom>
          <a:noFill/>
        </p:spPr>
        <p:txBody>
          <a:bodyPr wrap="square" rtlCol="0">
            <a:spAutoFit/>
          </a:bodyPr>
          <a:lstStyle/>
          <a:p>
            <a:r>
              <a:rPr lang="en-US" sz="1200" dirty="0"/>
              <a:t>Copy csv files from local file system(VM local Unix file system) to HDFS using hdfs dfs put command</a:t>
            </a:r>
          </a:p>
        </p:txBody>
      </p:sp>
      <p:sp>
        <p:nvSpPr>
          <p:cNvPr id="44" name="TextBox 43">
            <a:extLst>
              <a:ext uri="{FF2B5EF4-FFF2-40B4-BE49-F238E27FC236}">
                <a16:creationId xmlns:a16="http://schemas.microsoft.com/office/drawing/2014/main" id="{99F759D8-A52C-42E3-8C15-DC854A390892}"/>
              </a:ext>
            </a:extLst>
          </p:cNvPr>
          <p:cNvSpPr txBox="1"/>
          <p:nvPr/>
        </p:nvSpPr>
        <p:spPr>
          <a:xfrm>
            <a:off x="5983548" y="3636021"/>
            <a:ext cx="4074851" cy="276999"/>
          </a:xfrm>
          <a:prstGeom prst="rect">
            <a:avLst/>
          </a:prstGeom>
          <a:noFill/>
        </p:spPr>
        <p:txBody>
          <a:bodyPr wrap="square" rtlCol="0">
            <a:spAutoFit/>
          </a:bodyPr>
          <a:lstStyle/>
          <a:p>
            <a:r>
              <a:rPr lang="en-US" sz="1200" dirty="0"/>
              <a:t>Creating table schema for csv files and derived tables</a:t>
            </a:r>
          </a:p>
        </p:txBody>
      </p:sp>
      <p:sp>
        <p:nvSpPr>
          <p:cNvPr id="46" name="TextBox 45">
            <a:extLst>
              <a:ext uri="{FF2B5EF4-FFF2-40B4-BE49-F238E27FC236}">
                <a16:creationId xmlns:a16="http://schemas.microsoft.com/office/drawing/2014/main" id="{77725634-FD0B-465F-8AF6-A549F7F4599D}"/>
              </a:ext>
            </a:extLst>
          </p:cNvPr>
          <p:cNvSpPr txBox="1"/>
          <p:nvPr/>
        </p:nvSpPr>
        <p:spPr>
          <a:xfrm>
            <a:off x="5983548" y="4535483"/>
            <a:ext cx="4051174" cy="646331"/>
          </a:xfrm>
          <a:prstGeom prst="rect">
            <a:avLst/>
          </a:prstGeom>
          <a:noFill/>
        </p:spPr>
        <p:txBody>
          <a:bodyPr wrap="square" rtlCol="0">
            <a:spAutoFit/>
          </a:bodyPr>
          <a:lstStyle/>
          <a:p>
            <a:r>
              <a:rPr lang="en-US" sz="1200" dirty="0"/>
              <a:t>Loading data from HDFS to HIVE tables using LOAD DATA INPATH and INVALIDATE METADATA in IMPALA so that both HIVE and IMPALA are in sync</a:t>
            </a:r>
          </a:p>
        </p:txBody>
      </p:sp>
      <p:sp>
        <p:nvSpPr>
          <p:cNvPr id="48" name="TextBox 47">
            <a:extLst>
              <a:ext uri="{FF2B5EF4-FFF2-40B4-BE49-F238E27FC236}">
                <a16:creationId xmlns:a16="http://schemas.microsoft.com/office/drawing/2014/main" id="{F783E177-A8CA-4C2F-9527-20CF0DA04457}"/>
              </a:ext>
            </a:extLst>
          </p:cNvPr>
          <p:cNvSpPr txBox="1"/>
          <p:nvPr/>
        </p:nvSpPr>
        <p:spPr>
          <a:xfrm>
            <a:off x="5983548" y="5643343"/>
            <a:ext cx="4051174" cy="461665"/>
          </a:xfrm>
          <a:prstGeom prst="rect">
            <a:avLst/>
          </a:prstGeom>
          <a:noFill/>
        </p:spPr>
        <p:txBody>
          <a:bodyPr wrap="square" rtlCol="0">
            <a:spAutoFit/>
          </a:bodyPr>
          <a:lstStyle/>
          <a:p>
            <a:r>
              <a:rPr lang="en-US" sz="1200" dirty="0"/>
              <a:t>Download ODBC drivers and connect to Cloudera Hadoop,  Impala using localhost ip address </a:t>
            </a:r>
          </a:p>
        </p:txBody>
      </p:sp>
    </p:spTree>
    <p:extLst>
      <p:ext uri="{BB962C8B-B14F-4D97-AF65-F5344CB8AC3E}">
        <p14:creationId xmlns:p14="http://schemas.microsoft.com/office/powerpoint/2010/main" val="228123533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11" descr="A truck is parked on the side of a road&#10;&#10;Description automatically generated">
            <a:extLst>
              <a:ext uri="{FF2B5EF4-FFF2-40B4-BE49-F238E27FC236}">
                <a16:creationId xmlns:a16="http://schemas.microsoft.com/office/drawing/2014/main" id="{1749E584-1DE1-483A-9B9E-167FEA869BE7}"/>
              </a:ext>
            </a:extLst>
          </p:cNvPr>
          <p:cNvPicPr>
            <a:picLocks noChangeAspect="1"/>
          </p:cNvPicPr>
          <p:nvPr/>
        </p:nvPicPr>
        <p:blipFill>
          <a:blip r:embed="rId2">
            <a:alphaModFix amt="5000"/>
          </a:blip>
          <a:stretch>
            <a:fillRect/>
          </a:stretch>
        </p:blipFill>
        <p:spPr>
          <a:xfrm>
            <a:off x="-5150" y="2039815"/>
            <a:ext cx="6724705" cy="4818185"/>
          </a:xfrm>
          <a:prstGeom prst="rect">
            <a:avLst/>
          </a:prstGeom>
        </p:spPr>
      </p:pic>
      <p:sp>
        <p:nvSpPr>
          <p:cNvPr id="8" name="Rectangle 7">
            <a:extLst>
              <a:ext uri="{FF2B5EF4-FFF2-40B4-BE49-F238E27FC236}">
                <a16:creationId xmlns:a16="http://schemas.microsoft.com/office/drawing/2014/main" id="{536C9C40-927C-492F-9649-A43B302A8F3F}"/>
              </a:ext>
            </a:extLst>
          </p:cNvPr>
          <p:cNvSpPr/>
          <p:nvPr/>
        </p:nvSpPr>
        <p:spPr>
          <a:xfrm>
            <a:off x="3432903" y="436091"/>
            <a:ext cx="5412784" cy="916685"/>
          </a:xfrm>
          <a:prstGeom prst="rect">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Content Placeholder 2">
            <a:extLst>
              <a:ext uri="{FF2B5EF4-FFF2-40B4-BE49-F238E27FC236}">
                <a16:creationId xmlns:a16="http://schemas.microsoft.com/office/drawing/2014/main" id="{BCE06D70-94F4-4738-B13B-05780DA24CE2}"/>
              </a:ext>
            </a:extLst>
          </p:cNvPr>
          <p:cNvSpPr txBox="1">
            <a:spLocks/>
          </p:cNvSpPr>
          <p:nvPr/>
        </p:nvSpPr>
        <p:spPr>
          <a:xfrm>
            <a:off x="6754377" y="2573207"/>
            <a:ext cx="5683405" cy="3081884"/>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10000"/>
              <a:buFont typeface="Wingdings" panose="05000000000000000000" pitchFamily="2" charset="2"/>
              <a:buChar char="§"/>
              <a:defRPr sz="18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600" kern="120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4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200" kern="120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200" kern="120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200" kern="1200">
                <a:solidFill>
                  <a:schemeClr val="tx1"/>
                </a:solidFill>
                <a:effectLst/>
                <a:latin typeface="+mn-lt"/>
                <a:ea typeface="+mn-ea"/>
                <a:cs typeface="+mn-cs"/>
              </a:defRPr>
            </a:lvl9pPr>
          </a:lstStyle>
          <a:p>
            <a:r>
              <a:rPr lang="en-US" sz="2000" dirty="0">
                <a:latin typeface="Arial"/>
                <a:cs typeface="Arial"/>
              </a:rPr>
              <a:t>Risk by Truck ID</a:t>
            </a:r>
          </a:p>
          <a:p>
            <a:r>
              <a:rPr lang="en-US" sz="2000" dirty="0">
                <a:latin typeface="Arial"/>
                <a:cs typeface="Arial"/>
              </a:rPr>
              <a:t>Distribution of Risk by Truck ID</a:t>
            </a:r>
          </a:p>
          <a:p>
            <a:r>
              <a:rPr lang="en-US" sz="2000" dirty="0">
                <a:latin typeface="Arial"/>
                <a:cs typeface="Arial"/>
              </a:rPr>
              <a:t>Risk by Cities</a:t>
            </a:r>
          </a:p>
          <a:p>
            <a:r>
              <a:rPr lang="en-US" sz="2000" dirty="0">
                <a:latin typeface="Arial"/>
                <a:cs typeface="Arial"/>
              </a:rPr>
              <a:t>Scatter Plot of Risk and Velocity by Model</a:t>
            </a:r>
          </a:p>
          <a:p>
            <a:r>
              <a:rPr lang="en-US" sz="2000" dirty="0">
                <a:latin typeface="Arial"/>
                <a:cs typeface="Arial"/>
              </a:rPr>
              <a:t>Risk by Events</a:t>
            </a:r>
          </a:p>
          <a:p>
            <a:r>
              <a:rPr lang="en-US" sz="2000" dirty="0">
                <a:latin typeface="Arial"/>
                <a:cs typeface="Arial"/>
              </a:rPr>
              <a:t>Detailed Driving Statistics of the Drivers</a:t>
            </a:r>
          </a:p>
        </p:txBody>
      </p:sp>
      <p:sp>
        <p:nvSpPr>
          <p:cNvPr id="3" name="Content Placeholder 2">
            <a:extLst>
              <a:ext uri="{FF2B5EF4-FFF2-40B4-BE49-F238E27FC236}">
                <a16:creationId xmlns:a16="http://schemas.microsoft.com/office/drawing/2014/main" id="{C618C34E-8E27-4816-9F5B-FAD35C2B4E87}"/>
              </a:ext>
            </a:extLst>
          </p:cNvPr>
          <p:cNvSpPr txBox="1">
            <a:spLocks/>
          </p:cNvSpPr>
          <p:nvPr/>
        </p:nvSpPr>
        <p:spPr>
          <a:xfrm>
            <a:off x="3652149" y="2586217"/>
            <a:ext cx="5683405" cy="3081884"/>
          </a:xfrm>
          <a:prstGeom prst="rect">
            <a:avLst/>
          </a:prstGeom>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buClr>
                <a:srgbClr val="FF0000"/>
              </a:buClr>
              <a:buFont typeface="Wingdings" panose="05000000000000000000" pitchFamily="2" charset="2"/>
              <a:buChar char="§"/>
            </a:pPr>
            <a:r>
              <a:rPr lang="en-US" sz="2000" dirty="0">
                <a:latin typeface="Arial"/>
                <a:cs typeface="Arial"/>
              </a:rPr>
              <a:t>Safe/Unsafe Drivers</a:t>
            </a:r>
          </a:p>
          <a:p>
            <a:pPr>
              <a:buClr>
                <a:srgbClr val="FF0000"/>
              </a:buClr>
              <a:buFont typeface="Wingdings" panose="05000000000000000000" pitchFamily="2" charset="2"/>
              <a:buChar char="§"/>
            </a:pPr>
            <a:r>
              <a:rPr lang="en-US" sz="2000" dirty="0">
                <a:latin typeface="Arial"/>
                <a:cs typeface="Arial"/>
              </a:rPr>
              <a:t>Top X% of Drivers</a:t>
            </a:r>
          </a:p>
          <a:p>
            <a:pPr>
              <a:buClr>
                <a:srgbClr val="FF0000"/>
              </a:buClr>
              <a:buFont typeface="Wingdings" panose="05000000000000000000" pitchFamily="2" charset="2"/>
              <a:buChar char="§"/>
            </a:pPr>
            <a:r>
              <a:rPr lang="en-US" sz="2000" dirty="0">
                <a:latin typeface="Arial"/>
                <a:cs typeface="Arial"/>
              </a:rPr>
              <a:t>Model</a:t>
            </a:r>
            <a:endParaRPr lang="en-US" dirty="0"/>
          </a:p>
          <a:p>
            <a:pPr>
              <a:buClr>
                <a:srgbClr val="FF0000"/>
              </a:buClr>
              <a:buFont typeface="Wingdings" panose="05000000000000000000" pitchFamily="2" charset="2"/>
              <a:buChar char="§"/>
            </a:pPr>
            <a:r>
              <a:rPr lang="en-US" sz="2000" dirty="0">
                <a:latin typeface="Arial"/>
                <a:cs typeface="Arial"/>
              </a:rPr>
              <a:t>City</a:t>
            </a:r>
          </a:p>
          <a:p>
            <a:pPr>
              <a:buClr>
                <a:srgbClr val="FF0000"/>
              </a:buClr>
              <a:buFont typeface="Wingdings" panose="05000000000000000000" pitchFamily="2" charset="2"/>
              <a:buChar char="§"/>
            </a:pPr>
            <a:r>
              <a:rPr lang="en-US" sz="2000" dirty="0">
                <a:latin typeface="Arial"/>
                <a:cs typeface="Arial"/>
              </a:rPr>
              <a:t>Event</a:t>
            </a:r>
            <a:endParaRPr lang="en-US" dirty="0">
              <a:latin typeface="Rockwell" panose="02060603020205020403"/>
              <a:cs typeface="Arial"/>
            </a:endParaRPr>
          </a:p>
          <a:p>
            <a:pPr>
              <a:buClr>
                <a:srgbClr val="FF0000"/>
              </a:buClr>
              <a:buFont typeface="Wingdings" panose="05000000000000000000" pitchFamily="2" charset="2"/>
              <a:buChar char="§"/>
            </a:pPr>
            <a:r>
              <a:rPr lang="en-US" sz="2000" dirty="0">
                <a:latin typeface="Arial"/>
                <a:cs typeface="Arial"/>
              </a:rPr>
              <a:t>Year</a:t>
            </a:r>
            <a:endParaRPr lang="en-US" dirty="0"/>
          </a:p>
          <a:p>
            <a:pPr>
              <a:buClr>
                <a:srgbClr val="FF0000"/>
              </a:buClr>
              <a:buFont typeface="Wingdings" panose="05000000000000000000" pitchFamily="2" charset="2"/>
              <a:buChar char="§"/>
            </a:pPr>
            <a:r>
              <a:rPr lang="en-US" sz="2000" dirty="0">
                <a:latin typeface="Arial"/>
                <a:cs typeface="Arial"/>
              </a:rPr>
              <a:t>Month</a:t>
            </a:r>
          </a:p>
        </p:txBody>
      </p:sp>
      <p:sp>
        <p:nvSpPr>
          <p:cNvPr id="4" name="Content Placeholder 2">
            <a:extLst>
              <a:ext uri="{FF2B5EF4-FFF2-40B4-BE49-F238E27FC236}">
                <a16:creationId xmlns:a16="http://schemas.microsoft.com/office/drawing/2014/main" id="{B5E435F2-7766-4D61-A1D5-FE468DC481DC}"/>
              </a:ext>
            </a:extLst>
          </p:cNvPr>
          <p:cNvSpPr txBox="1">
            <a:spLocks/>
          </p:cNvSpPr>
          <p:nvPr/>
        </p:nvSpPr>
        <p:spPr>
          <a:xfrm>
            <a:off x="3652149" y="1898558"/>
            <a:ext cx="5683405" cy="321958"/>
          </a:xfrm>
          <a:prstGeom prst="rect">
            <a:avLst/>
          </a:prstGeom>
        </p:spPr>
        <p:txBody>
          <a:bodyPr vert="horz" lIns="91440" tIns="45720" rIns="91440" bIns="45720" rtlCol="0" anchor="t">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2500" b="1" i="1" dirty="0">
                <a:latin typeface="Arial"/>
                <a:cs typeface="Arial"/>
              </a:rPr>
              <a:t>Filters</a:t>
            </a:r>
          </a:p>
        </p:txBody>
      </p:sp>
      <p:sp>
        <p:nvSpPr>
          <p:cNvPr id="5" name="Content Placeholder 2">
            <a:extLst>
              <a:ext uri="{FF2B5EF4-FFF2-40B4-BE49-F238E27FC236}">
                <a16:creationId xmlns:a16="http://schemas.microsoft.com/office/drawing/2014/main" id="{F8E5E27D-61C3-4E6F-A573-1D71D3BA8FC2}"/>
              </a:ext>
            </a:extLst>
          </p:cNvPr>
          <p:cNvSpPr txBox="1">
            <a:spLocks/>
          </p:cNvSpPr>
          <p:nvPr/>
        </p:nvSpPr>
        <p:spPr>
          <a:xfrm>
            <a:off x="6767387" y="1898558"/>
            <a:ext cx="5683405" cy="321958"/>
          </a:xfrm>
          <a:prstGeom prst="rect">
            <a:avLst/>
          </a:prstGeom>
        </p:spPr>
        <p:txBody>
          <a:bodyPr vert="horz" lIns="91440" tIns="45720" rIns="91440" bIns="45720" rtlCol="0" anchor="t">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2500" b="1" i="1" dirty="0">
                <a:latin typeface="Arial"/>
                <a:cs typeface="Arial"/>
              </a:rPr>
              <a:t>Charts</a:t>
            </a:r>
          </a:p>
        </p:txBody>
      </p:sp>
      <p:sp>
        <p:nvSpPr>
          <p:cNvPr id="7" name="Title 1">
            <a:extLst>
              <a:ext uri="{FF2B5EF4-FFF2-40B4-BE49-F238E27FC236}">
                <a16:creationId xmlns:a16="http://schemas.microsoft.com/office/drawing/2014/main" id="{D76CF866-9691-48CC-AF9D-DBFD68D27326}"/>
              </a:ext>
            </a:extLst>
          </p:cNvPr>
          <p:cNvSpPr txBox="1">
            <a:spLocks/>
          </p:cNvSpPr>
          <p:nvPr/>
        </p:nvSpPr>
        <p:spPr>
          <a:xfrm>
            <a:off x="838200" y="631825"/>
            <a:ext cx="10515600" cy="916685"/>
          </a:xfrm>
          <a:prstGeom prst="rect">
            <a:avLst/>
          </a:prstGeom>
        </p:spPr>
        <p:txBody>
          <a:bodyPr anchor="t">
            <a:normAutofit fontScale="97500"/>
          </a:bodyPr>
          <a:lstStyle>
            <a:lvl1pPr algn="ctr" defTabSz="914400" rtl="0" eaLnBrk="1" latinLnBrk="0" hangingPunct="1">
              <a:lnSpc>
                <a:spcPct val="85000"/>
              </a:lnSpc>
              <a:spcBef>
                <a:spcPct val="0"/>
              </a:spcBef>
              <a:buNone/>
              <a:defRPr sz="4000" b="0" i="0" kern="1200" cap="none" spc="-150">
                <a:solidFill>
                  <a:schemeClr val="tx1"/>
                </a:solidFill>
                <a:effectLst/>
                <a:latin typeface="+mj-lt"/>
                <a:ea typeface="+mj-ea"/>
                <a:cs typeface="+mj-cs"/>
              </a:defRPr>
            </a:lvl1pPr>
          </a:lstStyle>
          <a:p>
            <a:r>
              <a:rPr lang="en-US" b="1" i="1" dirty="0">
                <a:solidFill>
                  <a:schemeClr val="bg1"/>
                </a:solidFill>
                <a:latin typeface="Arial"/>
                <a:cs typeface="Calibri Light"/>
              </a:rPr>
              <a:t>Visualization Overview</a:t>
            </a:r>
          </a:p>
        </p:txBody>
      </p:sp>
    </p:spTree>
    <p:extLst>
      <p:ext uri="{BB962C8B-B14F-4D97-AF65-F5344CB8AC3E}">
        <p14:creationId xmlns:p14="http://schemas.microsoft.com/office/powerpoint/2010/main" val="323710453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11" descr="A truck is parked on the side of a road&#10;&#10;Description automatically generated">
            <a:extLst>
              <a:ext uri="{FF2B5EF4-FFF2-40B4-BE49-F238E27FC236}">
                <a16:creationId xmlns:a16="http://schemas.microsoft.com/office/drawing/2014/main" id="{1749E584-1DE1-483A-9B9E-167FEA869BE7}"/>
              </a:ext>
            </a:extLst>
          </p:cNvPr>
          <p:cNvPicPr>
            <a:picLocks noChangeAspect="1"/>
          </p:cNvPicPr>
          <p:nvPr/>
        </p:nvPicPr>
        <p:blipFill>
          <a:blip r:embed="rId2">
            <a:alphaModFix amt="5000"/>
          </a:blip>
          <a:stretch>
            <a:fillRect/>
          </a:stretch>
        </p:blipFill>
        <p:spPr>
          <a:xfrm>
            <a:off x="-5150" y="2039815"/>
            <a:ext cx="6724705" cy="4818185"/>
          </a:xfrm>
          <a:prstGeom prst="rect">
            <a:avLst/>
          </a:prstGeom>
        </p:spPr>
      </p:pic>
      <p:sp>
        <p:nvSpPr>
          <p:cNvPr id="8" name="Rectangle 7">
            <a:extLst>
              <a:ext uri="{FF2B5EF4-FFF2-40B4-BE49-F238E27FC236}">
                <a16:creationId xmlns:a16="http://schemas.microsoft.com/office/drawing/2014/main" id="{536C9C40-927C-492F-9649-A43B302A8F3F}"/>
              </a:ext>
            </a:extLst>
          </p:cNvPr>
          <p:cNvSpPr/>
          <p:nvPr/>
        </p:nvSpPr>
        <p:spPr>
          <a:xfrm>
            <a:off x="3019926" y="436091"/>
            <a:ext cx="6196263" cy="916685"/>
          </a:xfrm>
          <a:prstGeom prst="rect">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Content Placeholder 2">
            <a:extLst>
              <a:ext uri="{FF2B5EF4-FFF2-40B4-BE49-F238E27FC236}">
                <a16:creationId xmlns:a16="http://schemas.microsoft.com/office/drawing/2014/main" id="{BCE06D70-94F4-4738-B13B-05780DA24CE2}"/>
              </a:ext>
            </a:extLst>
          </p:cNvPr>
          <p:cNvSpPr txBox="1">
            <a:spLocks/>
          </p:cNvSpPr>
          <p:nvPr/>
        </p:nvSpPr>
        <p:spPr>
          <a:xfrm>
            <a:off x="3356811" y="2070356"/>
            <a:ext cx="8253663" cy="3081884"/>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10000"/>
              <a:buFont typeface="Wingdings" panose="05000000000000000000" pitchFamily="2" charset="2"/>
              <a:buChar char="§"/>
              <a:defRPr sz="18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600" kern="120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4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200" kern="120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200" kern="120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200" kern="1200">
                <a:solidFill>
                  <a:schemeClr val="tx1"/>
                </a:solidFill>
                <a:effectLst/>
                <a:latin typeface="+mn-lt"/>
                <a:ea typeface="+mn-ea"/>
                <a:cs typeface="+mn-cs"/>
              </a:defRPr>
            </a:lvl9pPr>
          </a:lstStyle>
          <a:p>
            <a:r>
              <a:rPr lang="en-US" sz="2000" dirty="0">
                <a:latin typeface="Arial"/>
                <a:cs typeface="Arial"/>
              </a:rPr>
              <a:t>Truck id = driver id and will always remain so. Hence risk by truck is the same as risk by driver.</a:t>
            </a:r>
          </a:p>
          <a:p>
            <a:r>
              <a:rPr lang="en-US" sz="2000" dirty="0">
                <a:latin typeface="Arial"/>
                <a:cs typeface="Arial"/>
              </a:rPr>
              <a:t>Risk factor is defined as events/total miles.</a:t>
            </a:r>
          </a:p>
          <a:p>
            <a:r>
              <a:rPr lang="en-US" sz="2000" dirty="0">
                <a:latin typeface="Arial"/>
                <a:cs typeface="Arial"/>
              </a:rPr>
              <a:t>The dashboard does not take into consideration those trucks who do not have events tied to them. We ensured this by doing an inner join with the </a:t>
            </a:r>
            <a:r>
              <a:rPr lang="en-US" sz="2000" dirty="0" err="1">
                <a:latin typeface="Arial"/>
                <a:cs typeface="Arial"/>
              </a:rPr>
              <a:t>riskfactor</a:t>
            </a:r>
            <a:r>
              <a:rPr lang="en-US" sz="2000" dirty="0">
                <a:latin typeface="Arial"/>
                <a:cs typeface="Arial"/>
              </a:rPr>
              <a:t> table.</a:t>
            </a:r>
          </a:p>
        </p:txBody>
      </p:sp>
      <p:sp>
        <p:nvSpPr>
          <p:cNvPr id="7" name="Title 1">
            <a:extLst>
              <a:ext uri="{FF2B5EF4-FFF2-40B4-BE49-F238E27FC236}">
                <a16:creationId xmlns:a16="http://schemas.microsoft.com/office/drawing/2014/main" id="{D76CF866-9691-48CC-AF9D-DBFD68D27326}"/>
              </a:ext>
            </a:extLst>
          </p:cNvPr>
          <p:cNvSpPr txBox="1">
            <a:spLocks/>
          </p:cNvSpPr>
          <p:nvPr/>
        </p:nvSpPr>
        <p:spPr>
          <a:xfrm>
            <a:off x="838200" y="631825"/>
            <a:ext cx="10515600" cy="916685"/>
          </a:xfrm>
          <a:prstGeom prst="rect">
            <a:avLst/>
          </a:prstGeom>
        </p:spPr>
        <p:txBody>
          <a:bodyPr anchor="t">
            <a:normAutofit fontScale="97500"/>
          </a:bodyPr>
          <a:lstStyle>
            <a:lvl1pPr algn="ctr" defTabSz="914400" rtl="0" eaLnBrk="1" latinLnBrk="0" hangingPunct="1">
              <a:lnSpc>
                <a:spcPct val="85000"/>
              </a:lnSpc>
              <a:spcBef>
                <a:spcPct val="0"/>
              </a:spcBef>
              <a:buNone/>
              <a:defRPr sz="4000" b="0" i="0" kern="1200" cap="none" spc="-150">
                <a:solidFill>
                  <a:schemeClr val="tx1"/>
                </a:solidFill>
                <a:effectLst/>
                <a:latin typeface="+mj-lt"/>
                <a:ea typeface="+mj-ea"/>
                <a:cs typeface="+mj-cs"/>
              </a:defRPr>
            </a:lvl1pPr>
          </a:lstStyle>
          <a:p>
            <a:r>
              <a:rPr lang="en-US" b="1" i="1" dirty="0">
                <a:solidFill>
                  <a:schemeClr val="bg1"/>
                </a:solidFill>
                <a:latin typeface="Arial"/>
                <a:cs typeface="Calibri Light"/>
              </a:rPr>
              <a:t>Visualization Assumptions</a:t>
            </a:r>
          </a:p>
        </p:txBody>
      </p:sp>
    </p:spTree>
    <p:extLst>
      <p:ext uri="{BB962C8B-B14F-4D97-AF65-F5344CB8AC3E}">
        <p14:creationId xmlns:p14="http://schemas.microsoft.com/office/powerpoint/2010/main" val="15620857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bandicam 2020-07-29 17-44-19-061">
            <a:hlinkClick r:id="" action="ppaction://media"/>
            <a:extLst>
              <a:ext uri="{FF2B5EF4-FFF2-40B4-BE49-F238E27FC236}">
                <a16:creationId xmlns:a16="http://schemas.microsoft.com/office/drawing/2014/main" id="{D66BF6E4-D618-4455-BB4B-D441F5333AC7}"/>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1207456" y="1158260"/>
            <a:ext cx="9652760" cy="5371861"/>
          </a:xfrm>
          <a:prstGeom prst="rect">
            <a:avLst/>
          </a:prstGeom>
        </p:spPr>
      </p:pic>
      <p:sp>
        <p:nvSpPr>
          <p:cNvPr id="3" name="Rectangle 2">
            <a:extLst>
              <a:ext uri="{FF2B5EF4-FFF2-40B4-BE49-F238E27FC236}">
                <a16:creationId xmlns:a16="http://schemas.microsoft.com/office/drawing/2014/main" id="{4ECF57A7-C29A-445C-90CA-87A375F6EF31}"/>
              </a:ext>
            </a:extLst>
          </p:cNvPr>
          <p:cNvSpPr/>
          <p:nvPr/>
        </p:nvSpPr>
        <p:spPr>
          <a:xfrm>
            <a:off x="3874168" y="327879"/>
            <a:ext cx="4319337" cy="706840"/>
          </a:xfrm>
          <a:prstGeom prst="rect">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itle 1">
            <a:extLst>
              <a:ext uri="{FF2B5EF4-FFF2-40B4-BE49-F238E27FC236}">
                <a16:creationId xmlns:a16="http://schemas.microsoft.com/office/drawing/2014/main" id="{F8CF1E23-15D7-493F-9AD9-6F6AA230DF8F}"/>
              </a:ext>
            </a:extLst>
          </p:cNvPr>
          <p:cNvSpPr txBox="1">
            <a:spLocks/>
          </p:cNvSpPr>
          <p:nvPr/>
        </p:nvSpPr>
        <p:spPr>
          <a:xfrm>
            <a:off x="816142" y="451420"/>
            <a:ext cx="10515600" cy="916685"/>
          </a:xfrm>
          <a:prstGeom prst="rect">
            <a:avLst/>
          </a:prstGeom>
        </p:spPr>
        <p:txBody>
          <a:bodyPr anchor="t">
            <a:normAutofit fontScale="97500"/>
          </a:bodyPr>
          <a:lstStyle>
            <a:lvl1pPr algn="ctr" defTabSz="914400" rtl="0" eaLnBrk="1" latinLnBrk="0" hangingPunct="1">
              <a:lnSpc>
                <a:spcPct val="85000"/>
              </a:lnSpc>
              <a:spcBef>
                <a:spcPct val="0"/>
              </a:spcBef>
              <a:buNone/>
              <a:defRPr sz="4000" b="0" i="0" kern="1200" cap="none" spc="-150">
                <a:solidFill>
                  <a:schemeClr val="tx1"/>
                </a:solidFill>
                <a:effectLst/>
                <a:latin typeface="+mj-lt"/>
                <a:ea typeface="+mj-ea"/>
                <a:cs typeface="+mj-cs"/>
              </a:defRPr>
            </a:lvl1pPr>
          </a:lstStyle>
          <a:p>
            <a:r>
              <a:rPr lang="en-US" sz="3500" b="1" i="1" dirty="0">
                <a:solidFill>
                  <a:schemeClr val="bg1"/>
                </a:solidFill>
                <a:latin typeface="Arial"/>
                <a:cs typeface="Calibri Light"/>
              </a:rPr>
              <a:t>Dashboard in action</a:t>
            </a:r>
          </a:p>
        </p:txBody>
      </p:sp>
    </p:spTree>
    <p:extLst>
      <p:ext uri="{BB962C8B-B14F-4D97-AF65-F5344CB8AC3E}">
        <p14:creationId xmlns:p14="http://schemas.microsoft.com/office/powerpoint/2010/main" val="339784559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87733"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 screenshot of a video game&#10;&#10;Description automatically generated">
            <a:extLst>
              <a:ext uri="{FF2B5EF4-FFF2-40B4-BE49-F238E27FC236}">
                <a16:creationId xmlns:a16="http://schemas.microsoft.com/office/drawing/2014/main" id="{1324D054-71CE-4488-9D81-E9A26B2145D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338864" y="1247786"/>
            <a:ext cx="9514271" cy="5371861"/>
          </a:xfrm>
          <a:prstGeom prst="rect">
            <a:avLst/>
          </a:prstGeom>
        </p:spPr>
      </p:pic>
      <p:sp>
        <p:nvSpPr>
          <p:cNvPr id="7" name="Rectangle 6">
            <a:extLst>
              <a:ext uri="{FF2B5EF4-FFF2-40B4-BE49-F238E27FC236}">
                <a16:creationId xmlns:a16="http://schemas.microsoft.com/office/drawing/2014/main" id="{7C8316AE-2DC2-444E-911E-F553532F7936}"/>
              </a:ext>
            </a:extLst>
          </p:cNvPr>
          <p:cNvSpPr/>
          <p:nvPr/>
        </p:nvSpPr>
        <p:spPr>
          <a:xfrm>
            <a:off x="3874168" y="327879"/>
            <a:ext cx="4319337" cy="706840"/>
          </a:xfrm>
          <a:prstGeom prst="rect">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Title 1">
            <a:extLst>
              <a:ext uri="{FF2B5EF4-FFF2-40B4-BE49-F238E27FC236}">
                <a16:creationId xmlns:a16="http://schemas.microsoft.com/office/drawing/2014/main" id="{54501AC0-DA98-40D1-B626-F30E83E0D199}"/>
              </a:ext>
            </a:extLst>
          </p:cNvPr>
          <p:cNvSpPr txBox="1">
            <a:spLocks/>
          </p:cNvSpPr>
          <p:nvPr/>
        </p:nvSpPr>
        <p:spPr>
          <a:xfrm>
            <a:off x="816142" y="451420"/>
            <a:ext cx="10515600" cy="916685"/>
          </a:xfrm>
          <a:prstGeom prst="rect">
            <a:avLst/>
          </a:prstGeom>
        </p:spPr>
        <p:txBody>
          <a:bodyPr anchor="t">
            <a:normAutofit fontScale="97500"/>
          </a:bodyPr>
          <a:lstStyle>
            <a:lvl1pPr algn="ctr" defTabSz="914400" rtl="0" eaLnBrk="1" latinLnBrk="0" hangingPunct="1">
              <a:lnSpc>
                <a:spcPct val="85000"/>
              </a:lnSpc>
              <a:spcBef>
                <a:spcPct val="0"/>
              </a:spcBef>
              <a:buNone/>
              <a:defRPr sz="4000" b="0" i="0" kern="1200" cap="none" spc="-150">
                <a:solidFill>
                  <a:schemeClr val="tx1"/>
                </a:solidFill>
                <a:effectLst/>
                <a:latin typeface="+mj-lt"/>
                <a:ea typeface="+mj-ea"/>
                <a:cs typeface="+mj-cs"/>
              </a:defRPr>
            </a:lvl1pPr>
          </a:lstStyle>
          <a:p>
            <a:r>
              <a:rPr lang="en-US" sz="3500" b="1" i="1" dirty="0">
                <a:solidFill>
                  <a:schemeClr val="bg1"/>
                </a:solidFill>
                <a:latin typeface="Arial"/>
                <a:cs typeface="Calibri Light"/>
              </a:rPr>
              <a:t>Unsafe Driver</a:t>
            </a:r>
          </a:p>
        </p:txBody>
      </p:sp>
    </p:spTree>
    <p:extLst>
      <p:ext uri="{BB962C8B-B14F-4D97-AF65-F5344CB8AC3E}">
        <p14:creationId xmlns:p14="http://schemas.microsoft.com/office/powerpoint/2010/main" val="3048397840"/>
      </p:ext>
    </p:extLst>
  </p:cSld>
  <p:clrMapOvr>
    <a:masterClrMapping/>
  </p:clrMapOvr>
</p:sld>
</file>

<file path=ppt/theme/theme1.xml><?xml version="1.0" encoding="utf-8"?>
<a:theme xmlns:a="http://schemas.openxmlformats.org/drawingml/2006/main" name="Atlas">
  <a:themeElements>
    <a:clrScheme name="Atlas">
      <a:dk1>
        <a:sysClr val="windowText" lastClr="000000"/>
      </a:dk1>
      <a:lt1>
        <a:sysClr val="window" lastClr="FFFFFF"/>
      </a:lt1>
      <a:dk2>
        <a:srgbClr val="454545"/>
      </a:dk2>
      <a:lt2>
        <a:srgbClr val="E0E0E0"/>
      </a:lt2>
      <a:accent1>
        <a:srgbClr val="F81B02"/>
      </a:accent1>
      <a:accent2>
        <a:srgbClr val="FC7715"/>
      </a:accent2>
      <a:accent3>
        <a:srgbClr val="AFBF41"/>
      </a:accent3>
      <a:accent4>
        <a:srgbClr val="50C49F"/>
      </a:accent4>
      <a:accent5>
        <a:srgbClr val="3B95C4"/>
      </a:accent5>
      <a:accent6>
        <a:srgbClr val="B560D4"/>
      </a:accent6>
      <a:hlink>
        <a:srgbClr val="FC5A1A"/>
      </a:hlink>
      <a:folHlink>
        <a:srgbClr val="B49E74"/>
      </a:folHlink>
    </a:clrScheme>
    <a:fontScheme name="Atlas">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Rockwell" panose="020606030202050204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Atlas">
      <a:fillStyleLst>
        <a:solidFill>
          <a:schemeClr val="phClr"/>
        </a:solidFill>
        <a:gradFill rotWithShape="1">
          <a:gsLst>
            <a:gs pos="0">
              <a:schemeClr val="phClr">
                <a:tint val="62000"/>
                <a:alpha val="60000"/>
                <a:satMod val="109000"/>
                <a:lumMod val="110000"/>
              </a:schemeClr>
            </a:gs>
            <a:gs pos="100000">
              <a:schemeClr val="phClr">
                <a:tint val="78000"/>
                <a:alpha val="92000"/>
                <a:satMod val="109000"/>
                <a:lumMod val="100000"/>
              </a:schemeClr>
            </a:gs>
          </a:gsLst>
          <a:lin ang="5400000" scaled="0"/>
        </a:gradFill>
        <a:gradFill rotWithShape="1">
          <a:gsLst>
            <a:gs pos="0">
              <a:schemeClr val="phClr">
                <a:tint val="98000"/>
                <a:satMod val="110000"/>
                <a:lumMod val="104000"/>
              </a:schemeClr>
            </a:gs>
            <a:gs pos="69000">
              <a:schemeClr val="phClr">
                <a:shade val="84000"/>
                <a:satMod val="130000"/>
                <a:lumMod val="92000"/>
              </a:schemeClr>
            </a:gs>
            <a:gs pos="100000">
              <a:schemeClr val="phClr">
                <a:shade val="76000"/>
                <a:satMod val="130000"/>
                <a:lumMod val="88000"/>
              </a:schemeClr>
            </a:gs>
          </a:gsLst>
          <a:lin ang="5400000" scaled="0"/>
        </a:gradFill>
      </a:fillStyleLst>
      <a:lnStyleLst>
        <a:ln w="9525" cap="flat" cmpd="sng" algn="ctr">
          <a:solidFill>
            <a:schemeClr val="phClr">
              <a:shade val="90000"/>
            </a:schemeClr>
          </a:solidFill>
          <a:prstDash val="solid"/>
        </a:ln>
        <a:ln w="15875" cap="flat" cmpd="sng" algn="ctr">
          <a:solidFill>
            <a:schemeClr val="phClr">
              <a:shade val="90000"/>
            </a:schemeClr>
          </a:solidFill>
          <a:prstDash val="solid"/>
        </a:ln>
        <a:ln w="25400" cap="flat" cmpd="sng" algn="ctr">
          <a:solidFill>
            <a:schemeClr val="phClr"/>
          </a:solidFill>
          <a:prstDash val="solid"/>
        </a:ln>
      </a:lnStyleLst>
      <a:effectStyleLst>
        <a:effectStyle>
          <a:effectLst/>
        </a:effectStyle>
        <a:effectStyle>
          <a:effectLst/>
        </a:effectStyle>
        <a:effectStyle>
          <a:effectLst>
            <a:outerShdw blurRad="38100" dist="25400" dir="5400000" rotWithShape="0">
              <a:srgbClr val="000000">
                <a:alpha val="75000"/>
              </a:srgbClr>
            </a:outerShdw>
          </a:effectLst>
          <a:scene3d>
            <a:camera prst="orthographicFront">
              <a:rot lat="0" lon="0" rev="0"/>
            </a:camera>
            <a:lightRig rig="threePt" dir="tl"/>
          </a:scene3d>
          <a:sp3d>
            <a:bevelT w="0" h="0"/>
          </a:sp3d>
        </a:effectStyle>
      </a:effectStyleLst>
      <a:bgFillStyleLst>
        <a:solidFill>
          <a:schemeClr val="phClr"/>
        </a:solidFill>
        <a:solidFill>
          <a:schemeClr val="phClr"/>
        </a:solidFill>
        <a:gradFill rotWithShape="1">
          <a:gsLst>
            <a:gs pos="10000">
              <a:schemeClr val="phClr">
                <a:tint val="94000"/>
                <a:lumMod val="116000"/>
              </a:schemeClr>
            </a:gs>
            <a:gs pos="100000">
              <a:schemeClr val="phClr">
                <a:tint val="98000"/>
                <a:shade val="86000"/>
                <a:satMod val="90000"/>
                <a:lumMod val="88000"/>
              </a:schemeClr>
            </a:gs>
          </a:gsLst>
          <a:path path="circle">
            <a:fillToRect l="50000" t="15000" r="50000" b="169000"/>
          </a:path>
        </a:gradFill>
      </a:bgFillStyleLst>
    </a:fmtScheme>
  </a:themeElements>
  <a:objectDefaults/>
  <a:extraClrSchemeLst/>
  <a:extLst>
    <a:ext uri="{05A4C25C-085E-4340-85A3-A5531E510DB2}">
      <thm15:themeFamily xmlns:thm15="http://schemas.microsoft.com/office/thememl/2012/main" name="Atlas" id="{5156B0E4-0EB1-49FE-A26B-15F6F698AEC6}" vid="{508F7963-D0B5-43F7-BB2C-FCE3009C08EC}"/>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184</TotalTime>
  <Words>349</Words>
  <Application>Microsoft Office PowerPoint</Application>
  <PresentationFormat>Widescreen</PresentationFormat>
  <Paragraphs>43</Paragraphs>
  <Slides>7</Slides>
  <Notes>2</Notes>
  <HiddenSlides>0</HiddenSlides>
  <MMClips>1</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7</vt:i4>
      </vt:variant>
    </vt:vector>
  </HeadingPairs>
  <TitlesOfParts>
    <vt:vector size="16" baseType="lpstr">
      <vt:lpstr>Arial</vt:lpstr>
      <vt:lpstr>Calibri</vt:lpstr>
      <vt:lpstr>Calibri Light</vt:lpstr>
      <vt:lpstr>Grotesque Light</vt:lpstr>
      <vt:lpstr>Impact</vt:lpstr>
      <vt:lpstr>Rockwell</vt:lpstr>
      <vt:lpstr>Segoe UI</vt:lpstr>
      <vt:lpstr>Wingdings</vt:lpstr>
      <vt:lpstr>Atlas</vt:lpstr>
      <vt:lpstr>PowerPoint Presentation</vt:lpstr>
      <vt:lpstr>Problem Statement &amp; Objective</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Banegas Mejia, Esther Alejandra</dc:creator>
  <cp:lastModifiedBy>Banegas Mejia, Esther Alejandra</cp:lastModifiedBy>
  <cp:revision>145</cp:revision>
  <dcterms:created xsi:type="dcterms:W3CDTF">2020-07-26T23:15:10Z</dcterms:created>
  <dcterms:modified xsi:type="dcterms:W3CDTF">2020-07-29T23:00:02Z</dcterms:modified>
</cp:coreProperties>
</file>